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8458200" cy="115212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Рельеф северной Америки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8533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Задание на оценку «3»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Ответьте на вопросы: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1)Канал</a:t>
            </a:r>
            <a:r>
              <a:rPr lang="ru-RU" dirty="0">
                <a:solidFill>
                  <a:schemeClr val="tx1"/>
                </a:solidFill>
              </a:rPr>
              <a:t>, соединяющий Тихий и Атлантический океаны.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2)Море</a:t>
            </a:r>
            <a:r>
              <a:rPr lang="ru-RU" dirty="0">
                <a:solidFill>
                  <a:schemeClr val="tx1"/>
                </a:solidFill>
              </a:rPr>
              <a:t>, между Северной и Южной Америкой.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3)Полуостров </a:t>
            </a:r>
            <a:r>
              <a:rPr lang="ru-RU" dirty="0">
                <a:solidFill>
                  <a:schemeClr val="tx1"/>
                </a:solidFill>
              </a:rPr>
              <a:t>на северо-западе континента.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4)Полуостров </a:t>
            </a:r>
            <a:r>
              <a:rPr lang="ru-RU" dirty="0">
                <a:solidFill>
                  <a:schemeClr val="tx1"/>
                </a:solidFill>
              </a:rPr>
              <a:t>на юго-востоке материка.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5)Пролив</a:t>
            </a:r>
            <a:r>
              <a:rPr lang="ru-RU" dirty="0">
                <a:solidFill>
                  <a:schemeClr val="tx1"/>
                </a:solidFill>
              </a:rPr>
              <a:t>, отделяющий Северную Америку от Евразии.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6)Крайняя </a:t>
            </a:r>
            <a:r>
              <a:rPr lang="ru-RU" dirty="0">
                <a:solidFill>
                  <a:schemeClr val="tx1"/>
                </a:solidFill>
              </a:rPr>
              <a:t>северная точка Северной Америки.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7)Величайшая </a:t>
            </a:r>
            <a:r>
              <a:rPr lang="ru-RU" dirty="0">
                <a:solidFill>
                  <a:schemeClr val="tx1"/>
                </a:solidFill>
              </a:rPr>
              <a:t>по протяженности горная система Северной Америки.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69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602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Задание на оценку «4»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976664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3657600" algn="l"/>
              </a:tabLs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Задание на «4».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3657600" algn="l"/>
              </a:tabLs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Заполнить схему.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36576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Рельеф Северной Америки делится: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36576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1.По местонахождению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36576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2.По строению земной коры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3657600" algn="l"/>
              </a:tabLs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/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756084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08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на оценку «5»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060848"/>
            <a:ext cx="8686800" cy="40192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Обозначить на контурной карте </a:t>
            </a:r>
            <a:r>
              <a:rPr lang="ru-RU" sz="4000" dirty="0" smtClean="0"/>
              <a:t>Северной Америки </a:t>
            </a:r>
            <a:r>
              <a:rPr lang="ru-RU" sz="4000" dirty="0"/>
              <a:t>формы рельефа и размещение полезных ископаемых. </a:t>
            </a:r>
          </a:p>
        </p:txBody>
      </p:sp>
    </p:spTree>
    <p:extLst>
      <p:ext uri="{BB962C8B-B14F-4D97-AF65-F5344CB8AC3E}">
        <p14:creationId xmlns:p14="http://schemas.microsoft.com/office/powerpoint/2010/main" val="303756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56" y="1844824"/>
            <a:ext cx="8686800" cy="158417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Проверяем!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4305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на оценку «3»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1.Панамский канал</a:t>
            </a:r>
          </a:p>
          <a:p>
            <a:pPr marL="0" indent="0">
              <a:buNone/>
            </a:pPr>
            <a:r>
              <a:rPr lang="ru-RU" dirty="0" smtClean="0"/>
              <a:t>2.Карибское море</a:t>
            </a:r>
          </a:p>
          <a:p>
            <a:pPr marL="0" indent="0">
              <a:buNone/>
            </a:pPr>
            <a:r>
              <a:rPr lang="ru-RU" dirty="0" smtClean="0"/>
              <a:t>3.Полуостров Аляска</a:t>
            </a:r>
          </a:p>
          <a:p>
            <a:pPr marL="0" indent="0">
              <a:buNone/>
            </a:pPr>
            <a:r>
              <a:rPr lang="ru-RU" dirty="0" smtClean="0"/>
              <a:t>4.Полуостров Флорида</a:t>
            </a:r>
          </a:p>
          <a:p>
            <a:pPr marL="0" indent="0">
              <a:buNone/>
            </a:pPr>
            <a:r>
              <a:rPr lang="ru-RU" dirty="0" smtClean="0"/>
              <a:t>5. Берингов пролив</a:t>
            </a:r>
          </a:p>
          <a:p>
            <a:pPr marL="0" indent="0">
              <a:buNone/>
            </a:pPr>
            <a:r>
              <a:rPr lang="ru-RU" dirty="0" smtClean="0"/>
              <a:t>6. Мыс </a:t>
            </a:r>
            <a:r>
              <a:rPr lang="ru-RU" dirty="0" err="1" smtClean="0"/>
              <a:t>Мерчисон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7. Горы Кордильеры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2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674712"/>
          </a:xfrm>
        </p:spPr>
        <p:txBody>
          <a:bodyPr/>
          <a:lstStyle/>
          <a:p>
            <a:pPr algn="ctr"/>
            <a:r>
              <a:rPr lang="ru-RU" dirty="0" smtClean="0"/>
              <a:t>Задание на оценку «4»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7551"/>
            <a:ext cx="7560840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42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на оценку «5»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84784"/>
            <a:ext cx="4191000" cy="4464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68760"/>
            <a:ext cx="4495800" cy="4824536"/>
          </a:xfrm>
        </p:spPr>
      </p:pic>
    </p:spTree>
    <p:extLst>
      <p:ext uri="{BB962C8B-B14F-4D97-AF65-F5344CB8AC3E}">
        <p14:creationId xmlns:p14="http://schemas.microsoft.com/office/powerpoint/2010/main" val="323267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686800" cy="145963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2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150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Рельеф северной Америки</vt:lpstr>
      <vt:lpstr>Задание на оценку «3» </vt:lpstr>
      <vt:lpstr>Задание на оценку «4»</vt:lpstr>
      <vt:lpstr>Задание на оценку «5»</vt:lpstr>
      <vt:lpstr>Проверяем!</vt:lpstr>
      <vt:lpstr>Задание на оценку «3»</vt:lpstr>
      <vt:lpstr>Задание на оценку «4»</vt:lpstr>
      <vt:lpstr>Задание на оценку «5»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северной Америки</dc:title>
  <dc:creator>Людмила</dc:creator>
  <cp:lastModifiedBy>Людмила</cp:lastModifiedBy>
  <cp:revision>10</cp:revision>
  <dcterms:created xsi:type="dcterms:W3CDTF">2013-02-14T17:12:16Z</dcterms:created>
  <dcterms:modified xsi:type="dcterms:W3CDTF">2013-02-14T17:32:31Z</dcterms:modified>
</cp:coreProperties>
</file>