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0C3D0D2E-BB38-46A6-8BCA-D3CDB03ED463}" type="datetimeFigureOut">
              <a:rPr lang="ru-RU" smtClean="0"/>
              <a:t>02.01.2013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42603B4-8B06-4B64-B3B2-D1ABBDA6BD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tx2">
                <a:lumMod val="40000"/>
                <a:lumOff val="60000"/>
                <a:alpha val="60000"/>
              </a:schemeClr>
            </a:glow>
          </a:effectLst>
        </p:spPr>
        <p:txBody>
          <a:bodyPr/>
          <a:lstStyle/>
          <a:p>
            <a:r>
              <a:rPr lang="ru-RU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Определи, где  здесь  задача:</a:t>
            </a:r>
            <a:endParaRPr lang="ru-RU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85740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sz="2800" b="1" dirty="0" smtClean="0"/>
              <a:t>Сколько  конфет  съели  Миша  и  Ваня?</a:t>
            </a:r>
          </a:p>
          <a:p>
            <a:pPr marL="514350" indent="-514350">
              <a:buAutoNum type="arabicParenR"/>
            </a:pPr>
            <a:endParaRPr lang="ru-RU" sz="2800" b="1" dirty="0" smtClean="0"/>
          </a:p>
          <a:p>
            <a:pPr marL="514350" indent="-514350">
              <a:buNone/>
            </a:pPr>
            <a:r>
              <a:rPr lang="ru-RU" sz="2800" b="1" dirty="0" smtClean="0"/>
              <a:t>2)На  елке  8  синих  шаров  и  3  красных.</a:t>
            </a:r>
          </a:p>
          <a:p>
            <a:pPr marL="514350" indent="-514350">
              <a:buNone/>
            </a:pPr>
            <a:r>
              <a:rPr lang="ru-RU" sz="2800" b="1" dirty="0" smtClean="0"/>
              <a:t> </a:t>
            </a:r>
            <a:r>
              <a:rPr lang="ru-RU" sz="2800" b="1" dirty="0" smtClean="0"/>
              <a:t>     Сколько  стоит  красный  шарик?</a:t>
            </a:r>
          </a:p>
          <a:p>
            <a:pPr marL="514350" indent="-514350">
              <a:buNone/>
            </a:pPr>
            <a:endParaRPr lang="ru-RU" sz="2800" b="1" dirty="0" smtClean="0"/>
          </a:p>
          <a:p>
            <a:pPr marL="514350" indent="-514350">
              <a:buAutoNum type="arabicParenR" startAt="3"/>
            </a:pPr>
            <a:r>
              <a:rPr lang="ru-RU" sz="2800" b="1" dirty="0" smtClean="0"/>
              <a:t>У  Коли  4  подарка, а  у  Светы  5  подарков.</a:t>
            </a:r>
          </a:p>
          <a:p>
            <a:pPr marL="514350" indent="-514350">
              <a:buAutoNum type="arabicParenR" startAt="3"/>
            </a:pPr>
            <a:endParaRPr lang="ru-RU" sz="2800" b="1" dirty="0" smtClean="0"/>
          </a:p>
          <a:p>
            <a:pPr marL="514350" indent="-514350">
              <a:buAutoNum type="arabicParenR" startAt="3"/>
            </a:pPr>
            <a:r>
              <a:rPr lang="ru-RU" sz="2800" b="1" dirty="0" smtClean="0"/>
              <a:t>Маша  сделала  3  подарка  для  мамы, 2  подарка  для  папы  и  2  подарка  для  бабушки.  Сколько  подарков  сделала  Маша?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7-2-1                              4</a:t>
            </a:r>
          </a:p>
          <a:p>
            <a:pPr>
              <a:buNone/>
            </a:pPr>
            <a:r>
              <a:rPr lang="ru-RU" sz="3600" dirty="0" smtClean="0"/>
              <a:t>4+3-5                             3</a:t>
            </a:r>
          </a:p>
          <a:p>
            <a:pPr>
              <a:buNone/>
            </a:pPr>
            <a:r>
              <a:rPr lang="ru-RU" sz="3600" dirty="0" smtClean="0"/>
              <a:t>9-6+2                             5</a:t>
            </a:r>
          </a:p>
          <a:p>
            <a:pPr>
              <a:buNone/>
            </a:pPr>
            <a:r>
              <a:rPr lang="ru-RU" sz="3600" dirty="0" smtClean="0"/>
              <a:t>3+4+1                            8</a:t>
            </a:r>
          </a:p>
          <a:p>
            <a:pPr>
              <a:buNone/>
            </a:pPr>
            <a:r>
              <a:rPr lang="ru-RU" sz="3600" dirty="0" smtClean="0"/>
              <a:t>6-5+8                             9</a:t>
            </a:r>
          </a:p>
          <a:p>
            <a:pPr>
              <a:buNone/>
            </a:pPr>
            <a:r>
              <a:rPr lang="ru-RU" sz="3600" dirty="0" smtClean="0"/>
              <a:t>8-4-4                              0</a:t>
            </a:r>
          </a:p>
          <a:p>
            <a:pPr>
              <a:buNone/>
            </a:pPr>
            <a:r>
              <a:rPr lang="ru-RU" sz="3600" dirty="0" smtClean="0"/>
              <a:t>9-3-3                              3</a:t>
            </a:r>
          </a:p>
          <a:p>
            <a:pPr>
              <a:buNone/>
            </a:pPr>
            <a:r>
              <a:rPr lang="ru-RU" sz="3600" dirty="0" smtClean="0"/>
              <a:t>5+2+1                            8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5400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Вперед, в  Страну  Знаний!</a:t>
            </a:r>
            <a:endParaRPr lang="ru-RU" sz="5400" dirty="0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1026" name="Picture 2" descr="C:\Users\user\Desktop\d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556792"/>
            <a:ext cx="2808312" cy="3907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нежинки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83</Words>
  <Application>Microsoft Office PowerPoint</Application>
  <PresentationFormat>Экран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Снежинки 1</vt:lpstr>
      <vt:lpstr>Определи, где  здесь  задача:</vt:lpstr>
      <vt:lpstr>Слайд 2</vt:lpstr>
      <vt:lpstr>Вперед, в  Страну  Знаний!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Определи, где  здесь  задача:</dc:title>
  <dc:creator>user</dc:creator>
  <cp:lastModifiedBy>user</cp:lastModifiedBy>
  <cp:revision>7</cp:revision>
  <dcterms:created xsi:type="dcterms:W3CDTF">2013-01-02T10:34:55Z</dcterms:created>
  <dcterms:modified xsi:type="dcterms:W3CDTF">2013-01-02T11:39:51Z</dcterms:modified>
</cp:coreProperties>
</file>