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78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7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48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9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75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5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54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793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3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4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06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79C94-C901-4750-BC39-1C123472CBC4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D172A-EC7C-4C05-A74D-89EF1DD41E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2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772400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РАЗНООБРАЗИЕ И ЖИЗНЬ ЖИВОТНЫХ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                          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73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C00000"/>
                </a:solidFill>
              </a:rPr>
              <a:t>1.Как </a:t>
            </a:r>
            <a:r>
              <a:rPr lang="ru-RU" sz="4400" b="1" dirty="0">
                <a:solidFill>
                  <a:srgbClr val="C00000"/>
                </a:solidFill>
              </a:rPr>
              <a:t>называется наука 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lvl="0" algn="ctr"/>
            <a:r>
              <a:rPr lang="ru-RU" sz="4400" b="1" dirty="0" smtClean="0">
                <a:solidFill>
                  <a:srgbClr val="C00000"/>
                </a:solidFill>
              </a:rPr>
              <a:t>о </a:t>
            </a:r>
            <a:r>
              <a:rPr lang="ru-RU" sz="4400" b="1" dirty="0">
                <a:solidFill>
                  <a:srgbClr val="C00000"/>
                </a:solidFill>
              </a:rPr>
              <a:t>животных? 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lvl="0"/>
            <a:r>
              <a:rPr lang="ru-RU" sz="4400" dirty="0" smtClean="0"/>
              <a:t>а</a:t>
            </a:r>
            <a:r>
              <a:rPr lang="ru-RU" sz="4400" dirty="0"/>
              <a:t>) зоология</a:t>
            </a:r>
            <a:r>
              <a:rPr lang="ru-RU" sz="4400" dirty="0" smtClean="0"/>
              <a:t>;</a:t>
            </a:r>
          </a:p>
          <a:p>
            <a:pPr lvl="0"/>
            <a:endParaRPr lang="ru-RU" sz="4400" dirty="0"/>
          </a:p>
          <a:p>
            <a:r>
              <a:rPr lang="ru-RU" sz="4400" dirty="0"/>
              <a:t>б) ботаника</a:t>
            </a:r>
            <a:r>
              <a:rPr lang="ru-RU" sz="4400" dirty="0" smtClean="0"/>
              <a:t>;</a:t>
            </a:r>
          </a:p>
          <a:p>
            <a:endParaRPr lang="ru-RU" sz="4400" dirty="0"/>
          </a:p>
          <a:p>
            <a:r>
              <a:rPr lang="ru-RU" sz="4400" dirty="0"/>
              <a:t>в) анатомия.</a:t>
            </a:r>
          </a:p>
        </p:txBody>
      </p:sp>
    </p:spTree>
    <p:extLst>
      <p:ext uri="{BB962C8B-B14F-4D97-AF65-F5344CB8AC3E}">
        <p14:creationId xmlns:p14="http://schemas.microsoft.com/office/powerpoint/2010/main" val="202084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18" y="1052736"/>
            <a:ext cx="8997399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2.Животные –это……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2800" dirty="0"/>
              <a:t>а</a:t>
            </a:r>
            <a:r>
              <a:rPr lang="ru-RU" sz="2800" dirty="0" smtClean="0"/>
              <a:t>)  птицы, звери, насекомые, рыбы, ящерицы, змеи, </a:t>
            </a:r>
          </a:p>
          <a:p>
            <a:r>
              <a:rPr lang="ru-RU" sz="2800" dirty="0" smtClean="0"/>
              <a:t>черепахи, лягушки, черви;</a:t>
            </a:r>
          </a:p>
          <a:p>
            <a:endParaRPr lang="ru-RU" sz="2800" dirty="0" smtClean="0"/>
          </a:p>
          <a:p>
            <a:r>
              <a:rPr lang="ru-RU" sz="2800" dirty="0"/>
              <a:t>б</a:t>
            </a:r>
            <a:r>
              <a:rPr lang="ru-RU" sz="2800" dirty="0" smtClean="0"/>
              <a:t>) птицы, звери, насекомые, рыбы, ящерицы, змеи , </a:t>
            </a:r>
          </a:p>
          <a:p>
            <a:r>
              <a:rPr lang="ru-RU" sz="2800" dirty="0" smtClean="0"/>
              <a:t>лягушки, растения, грибы, микробы;</a:t>
            </a:r>
          </a:p>
          <a:p>
            <a:endParaRPr lang="ru-RU" sz="2800" dirty="0" smtClean="0"/>
          </a:p>
          <a:p>
            <a:r>
              <a:rPr lang="ru-RU" sz="2800" dirty="0"/>
              <a:t>в</a:t>
            </a:r>
            <a:r>
              <a:rPr lang="ru-RU" sz="2800" dirty="0" smtClean="0"/>
              <a:t>) человек , птицы, звери, насекомые, рыбы, растения,</a:t>
            </a:r>
          </a:p>
          <a:p>
            <a:r>
              <a:rPr lang="ru-RU" sz="2800" dirty="0"/>
              <a:t>г</a:t>
            </a:r>
            <a:r>
              <a:rPr lang="ru-RU" sz="2800" dirty="0" smtClean="0"/>
              <a:t>рибы, микробы.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20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843"/>
            <a:ext cx="864096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3. </a:t>
            </a:r>
            <a:r>
              <a:rPr lang="ru-RU" sz="3200" b="1" dirty="0">
                <a:solidFill>
                  <a:srgbClr val="C00000"/>
                </a:solidFill>
              </a:rPr>
              <a:t>Какие группы животных существуют?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b="1" dirty="0" smtClean="0"/>
          </a:p>
          <a:p>
            <a:r>
              <a:rPr lang="ru-RU" sz="2400" dirty="0" smtClean="0"/>
              <a:t>а</a:t>
            </a:r>
            <a:r>
              <a:rPr lang="ru-RU" sz="2400" dirty="0"/>
              <a:t>) ракообразные, птицы, звери, растения, моллюски, иглокожие, пресмыкающиеся, рыбы, черви, паукообразные, насекомые, земноводные;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б) иглокожие, звери, земноводные, грибы, микробы, моллюски, пресмыкающиеся, птицы, насекомые, ракообразные, черви, рыбы, паукообразные;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/>
              <a:t>в) птицы, земноводные, черви, рыбы, иглокожие, пресмыкающиеся, паукообразные, моллюски, насекомые, ракообразные, звери.</a:t>
            </a:r>
          </a:p>
        </p:txBody>
      </p:sp>
    </p:spTree>
    <p:extLst>
      <p:ext uri="{BB962C8B-B14F-4D97-AF65-F5344CB8AC3E}">
        <p14:creationId xmlns:p14="http://schemas.microsoft.com/office/powerpoint/2010/main" val="508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532" y="2079483"/>
            <a:ext cx="809336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4. Назови животное , которое относится к рыбам: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dirty="0"/>
              <a:t>а</a:t>
            </a:r>
            <a:r>
              <a:rPr lang="ru-RU" sz="2800" dirty="0" smtClean="0"/>
              <a:t> ) дельфин;</a:t>
            </a:r>
          </a:p>
          <a:p>
            <a:endParaRPr lang="ru-RU" sz="2800" dirty="0" smtClean="0"/>
          </a:p>
          <a:p>
            <a:r>
              <a:rPr lang="ru-RU" sz="2800" dirty="0"/>
              <a:t>б</a:t>
            </a:r>
            <a:r>
              <a:rPr lang="ru-RU" sz="2800" dirty="0" smtClean="0"/>
              <a:t>) бегемот;</a:t>
            </a:r>
          </a:p>
          <a:p>
            <a:endParaRPr lang="ru-RU" sz="2800" dirty="0" smtClean="0"/>
          </a:p>
          <a:p>
            <a:r>
              <a:rPr lang="ru-RU" sz="2800" dirty="0"/>
              <a:t>в</a:t>
            </a:r>
            <a:r>
              <a:rPr lang="ru-RU" sz="2800" dirty="0" smtClean="0"/>
              <a:t>) карп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2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292039"/>
            <a:ext cx="7098482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5. Какие из указанных животных относятся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к растительноядным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endParaRPr lang="ru-RU" dirty="0"/>
          </a:p>
          <a:p>
            <a:r>
              <a:rPr lang="ru-RU" sz="2800" dirty="0"/>
              <a:t>а</a:t>
            </a:r>
            <a:r>
              <a:rPr lang="ru-RU" sz="2800" dirty="0" smtClean="0"/>
              <a:t>) коровы, бегемоты, жирафы;</a:t>
            </a:r>
          </a:p>
          <a:p>
            <a:endParaRPr lang="ru-RU" sz="2800" dirty="0"/>
          </a:p>
          <a:p>
            <a:r>
              <a:rPr lang="ru-RU" sz="2800" dirty="0"/>
              <a:t>б</a:t>
            </a:r>
            <a:r>
              <a:rPr lang="ru-RU" sz="2800" dirty="0" smtClean="0"/>
              <a:t>) волки, лисы, кабаны;</a:t>
            </a:r>
          </a:p>
          <a:p>
            <a:endParaRPr lang="ru-RU" sz="2800" dirty="0"/>
          </a:p>
          <a:p>
            <a:r>
              <a:rPr lang="ru-RU" sz="2800" dirty="0"/>
              <a:t>в</a:t>
            </a:r>
            <a:r>
              <a:rPr lang="ru-RU" sz="2800" dirty="0" smtClean="0"/>
              <a:t>) лоси, тюлени, киты.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3658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16832"/>
            <a:ext cx="873713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6.</a:t>
            </a:r>
            <a:r>
              <a:rPr lang="ru-RU" sz="3200" b="1" dirty="0" smtClean="0">
                <a:solidFill>
                  <a:srgbClr val="C00000"/>
                </a:solidFill>
              </a:rPr>
              <a:t> Какая из цепей питания указана правильно: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sz="3200" dirty="0"/>
              <a:t>а</a:t>
            </a:r>
            <a:r>
              <a:rPr lang="ru-RU" sz="3200" dirty="0" smtClean="0"/>
              <a:t>) сосна                дятел              жук –короед;</a:t>
            </a:r>
          </a:p>
          <a:p>
            <a:endParaRPr lang="ru-RU" b="1" dirty="0"/>
          </a:p>
          <a:p>
            <a:r>
              <a:rPr lang="ru-RU" sz="2400" b="1" dirty="0"/>
              <a:t>б</a:t>
            </a:r>
            <a:r>
              <a:rPr lang="ru-RU" sz="2800" b="1" dirty="0" smtClean="0"/>
              <a:t>) слизни                    капуста             жаба;</a:t>
            </a:r>
          </a:p>
          <a:p>
            <a:endParaRPr lang="ru-RU" sz="2800" b="1" dirty="0"/>
          </a:p>
          <a:p>
            <a:r>
              <a:rPr lang="ru-RU" sz="2800" b="1" dirty="0" smtClean="0"/>
              <a:t>в) рожь                       мышь               змеи          орлы.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691192" y="2865053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346927" y="2883667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1691192" y="3587638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4670963" y="3557004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1838291" y="4442852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400235" y="4467529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6156176" y="4479448"/>
            <a:ext cx="648072" cy="28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30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4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211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ТЕСТ РАЗНООБРАЗИЕ И ЖИЗНЬ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РАЗНООБРАЗИЕ И ЖИЗНЬ ЖИВОТНЫХ</dc:title>
  <dc:creator>максим</dc:creator>
  <cp:lastModifiedBy>teacher101</cp:lastModifiedBy>
  <cp:revision>10</cp:revision>
  <dcterms:created xsi:type="dcterms:W3CDTF">2011-12-06T04:02:42Z</dcterms:created>
  <dcterms:modified xsi:type="dcterms:W3CDTF">2013-02-11T05:00:29Z</dcterms:modified>
</cp:coreProperties>
</file>