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DFF3E-1016-4143-93F3-040645F0AB4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B1145-B5A5-4C51-B19E-4494DF13D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2664296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№127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836712"/>
            <a:ext cx="4392488" cy="561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2276872"/>
          <a:ext cx="2520280" cy="3785616"/>
        </p:xfrm>
        <a:graphic>
          <a:graphicData uri="http://schemas.openxmlformats.org/drawingml/2006/table">
            <a:tbl>
              <a:tblPr/>
              <a:tblGrid>
                <a:gridCol w="2520280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Задание урока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2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Написать план </a:t>
                      </a:r>
                      <a:r>
                        <a:rPr lang="ru-RU" sz="36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текста и  сжатое изложение</a:t>
                      </a: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5549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dirty="0" smtClean="0"/>
              <a:t>     Когда они выбежали из леса к озеру, заяц и дед — оба упали от усталости. Дед подобрал зайца и понес домой. У зайца были опалены задние ноги и живот. Потом дед его вылечил и оставил у себя.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060848"/>
            <a:ext cx="5544616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7584" y="1628800"/>
            <a:ext cx="4474840" cy="748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 Заяц вывел деда из огня.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16832"/>
            <a:ext cx="355761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5.Благодарность 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2729 L 0.00295 0.3057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— А  перед тем зайцем я сильно провинился, милый человек, — сердито сказал дед.</a:t>
            </a:r>
          </a:p>
          <a:p>
            <a:pPr>
              <a:buNone/>
            </a:pPr>
            <a:r>
              <a:rPr lang="ru-RU" dirty="0" smtClean="0"/>
              <a:t>— Чем же ты провинился?</a:t>
            </a:r>
          </a:p>
          <a:p>
            <a:pPr>
              <a:buNone/>
            </a:pPr>
            <a:r>
              <a:rPr lang="ru-RU" dirty="0" smtClean="0"/>
              <a:t>— А ты выйди и погляди на спасителя моего, тогда узнаешь. Бери фонарь!</a:t>
            </a:r>
          </a:p>
          <a:p>
            <a:pPr>
              <a:buNone/>
            </a:pPr>
            <a:r>
              <a:rPr lang="ru-RU" dirty="0" smtClean="0"/>
              <a:t>		Я взял со стола фонарь и вышел в сенцы. Заяц спал. Я нагнулся над ним с фонарем и заметил, что левое ухо у зайца рваное. Тогда я понял все.</a:t>
            </a:r>
          </a:p>
          <a:p>
            <a:pPr algn="r">
              <a:buNone/>
            </a:pPr>
            <a:r>
              <a:rPr lang="ru-RU" dirty="0" smtClean="0"/>
              <a:t>(По К. Паустовскому)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6.</a:t>
            </a:r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Чувство вины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484784"/>
            <a:ext cx="108012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  Дед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060848"/>
            <a:ext cx="8208912" cy="4248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800" dirty="0" smtClean="0">
                <a:solidFill>
                  <a:schemeClr val="tx1"/>
                </a:solidFill>
              </a:rPr>
              <a:t>потому, что в этого зайца  стрелял.   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1700808"/>
            <a:ext cx="21602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 Ночь на </a:t>
            </a:r>
            <a:r>
              <a:rPr lang="ru-RU" b="1" dirty="0" err="1" smtClean="0">
                <a:solidFill>
                  <a:srgbClr val="FF0000"/>
                </a:solidFill>
              </a:rPr>
              <a:t>Урженском</a:t>
            </a:r>
            <a:r>
              <a:rPr lang="ru-RU" b="1" dirty="0" smtClean="0">
                <a:solidFill>
                  <a:srgbClr val="FF0000"/>
                </a:solidFill>
              </a:rPr>
              <a:t> озере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1"/>
            <a:ext cx="7920880" cy="11087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	Однажды </a:t>
            </a:r>
            <a:r>
              <a:rPr lang="ru-RU" sz="4400" dirty="0"/>
              <a:t>осенью я ночевал у деда Лариона на </a:t>
            </a:r>
            <a:r>
              <a:rPr lang="ru-RU" sz="4400" dirty="0" err="1"/>
              <a:t>Урженском</a:t>
            </a:r>
            <a:r>
              <a:rPr lang="ru-RU" sz="4400" dirty="0"/>
              <a:t> озере. 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3645024"/>
            <a:ext cx="7560840" cy="12961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Холодные созвездия, как крупинки льда, плавали в воде. Шумел сухой тростник.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76672"/>
            <a:ext cx="8892480" cy="39212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                                     Он сидел</a:t>
            </a:r>
          </a:p>
          <a:p>
            <a:pPr>
              <a:buNone/>
            </a:pPr>
            <a:r>
              <a:rPr lang="ru-RU" sz="4400" dirty="0" smtClean="0"/>
              <a:t>   </a:t>
            </a:r>
            <a:r>
              <a:rPr lang="ru-RU" sz="4400" dirty="0"/>
              <a:t>у печки и чинил рваную рыболовную сеть. Потом поставил самовар.  От него окна в избе сразу запотели и звезды из огненных точек превратились в мутные шары. Заяц спал в сенях и изредка во сне громко стучал задней лапой по гнилой половице.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-252536" y="476672"/>
            <a:ext cx="8075240" cy="460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	   Деду не спалось.</a:t>
            </a:r>
            <a:endParaRPr lang="ru-RU" sz="4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70000" t="72682"/>
          <a:stretch>
            <a:fillRect/>
          </a:stretch>
        </p:blipFill>
        <p:spPr bwMode="auto">
          <a:xfrm>
            <a:off x="7740352" y="548680"/>
            <a:ext cx="1214227" cy="147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48863" r="86120" b="31134"/>
          <a:stretch>
            <a:fillRect/>
          </a:stretch>
        </p:blipFill>
        <p:spPr bwMode="auto">
          <a:xfrm>
            <a:off x="8081442" y="2708920"/>
            <a:ext cx="73902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2. История о зайце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3232" cy="46371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		            дед </a:t>
            </a:r>
          </a:p>
          <a:p>
            <a:pPr>
              <a:buNone/>
            </a:pPr>
            <a:r>
              <a:rPr lang="ru-RU" sz="5400" dirty="0" smtClean="0"/>
              <a:t>рассказал </a:t>
            </a:r>
            <a:r>
              <a:rPr lang="ru-RU" sz="5400" dirty="0"/>
              <a:t>мне 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историю </a:t>
            </a:r>
            <a:r>
              <a:rPr lang="ru-RU" sz="5400" dirty="0"/>
              <a:t>о 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зайце</a:t>
            </a:r>
            <a:r>
              <a:rPr lang="ru-RU" sz="5400" dirty="0"/>
              <a:t>.</a:t>
            </a:r>
          </a:p>
          <a:p>
            <a:pPr>
              <a:buNone/>
            </a:pP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556792"/>
            <a:ext cx="26252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За чаем 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84784"/>
            <a:ext cx="421196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3.</a:t>
            </a:r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Неудачная охота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8712968" cy="17281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	В </a:t>
            </a:r>
            <a:r>
              <a:rPr lang="ru-RU" sz="4400" dirty="0"/>
              <a:t>августе дед пошел охотиться на северный берег озера. </a:t>
            </a:r>
          </a:p>
          <a:p>
            <a:endParaRPr lang="ru-RU" sz="4400" dirty="0"/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780929"/>
            <a:ext cx="8579296" cy="864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	Леса стояли сухие, как порох. </a:t>
            </a:r>
          </a:p>
          <a:p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645024"/>
            <a:ext cx="86044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Деду попался зайчонок.  </a:t>
            </a:r>
            <a:r>
              <a:rPr lang="ru-RU" sz="4400" dirty="0" smtClean="0"/>
              <a:t>Дед выстрелил в него из старого ружья, но промахнулся. 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5013176"/>
            <a:ext cx="29713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Заяц удрал.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645024"/>
            <a:ext cx="6353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Деду попался зайчонок.  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8964488" cy="28083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</a:t>
            </a:r>
            <a:r>
              <a:rPr lang="ru-RU" sz="4400" dirty="0"/>
              <a:t> </a:t>
            </a:r>
            <a:r>
              <a:rPr lang="ru-RU" sz="4400" dirty="0" smtClean="0"/>
              <a:t>	Дед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>
                <a:solidFill>
                  <a:schemeClr val="bg1"/>
                </a:solidFill>
              </a:rPr>
              <a:t>пошел дальше. </a:t>
            </a:r>
            <a:r>
              <a:rPr lang="ru-RU" sz="4400" dirty="0" smtClean="0"/>
              <a:t>встревожился</a:t>
            </a:r>
            <a:r>
              <a:rPr lang="ru-RU" sz="4400" dirty="0"/>
              <a:t>, потому что с юга сильно тянуло гарью.  Поднялся ветер, и дым загустел. </a:t>
            </a:r>
            <a:endParaRPr lang="ru-RU" sz="4400" dirty="0" smtClean="0"/>
          </a:p>
          <a:p>
            <a:pPr>
              <a:buNone/>
            </a:pP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51520" y="3645025"/>
            <a:ext cx="8892480" cy="19442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	Стало трудно дышать. Дед понял, что начался лесной пожар. </a:t>
            </a:r>
            <a:r>
              <a:rPr lang="ru-RU" sz="4400" dirty="0" smtClean="0">
                <a:solidFill>
                  <a:schemeClr val="bg1"/>
                </a:solidFill>
              </a:rPr>
              <a:t>Ветер перешел в ураган. Огонь гнало по земле с неслыханной скоростью.</a:t>
            </a:r>
            <a:r>
              <a:rPr lang="ru-RU" sz="4400" dirty="0" smtClean="0"/>
              <a:t> </a:t>
            </a:r>
          </a:p>
          <a:p>
            <a:endParaRPr lang="ru-RU" sz="4400" dirty="0"/>
          </a:p>
        </p:txBody>
      </p:sp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4293096"/>
            <a:ext cx="88204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                                                     Ветер перешел в ураган. Огонь гнало по земле с неслыханной скоростью.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908720"/>
            <a:ext cx="8229600" cy="764704"/>
          </a:xfrm>
        </p:spPr>
        <p:txBody>
          <a:bodyPr/>
          <a:lstStyle/>
          <a:p>
            <a:r>
              <a:rPr lang="ru-RU" dirty="0"/>
              <a:t>Дед пошел дальше.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908720"/>
            <a:ext cx="24134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Но вдруг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1484784"/>
            <a:ext cx="785387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</a:t>
            </a:r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Лесной пожар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764704"/>
            <a:ext cx="4176464" cy="1008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000" dirty="0" smtClean="0"/>
              <a:t>Дед побежал   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0" y="764704"/>
            <a:ext cx="4499992" cy="52565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                                        по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/>
              <a:t>    кочкам, 	спотыкался, падал, дым выедал ему глаза, а сзади был уже слышен широкий гул и треск пламени. Смерть настигала деда, хватала его за плечи, и в это время из-под его ног выскочил заяц. Он бежал медленно и волочил задние лапы.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869160"/>
            <a:ext cx="4038600" cy="125700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0"/>
            <a:ext cx="4644008" cy="666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48680"/>
            <a:ext cx="4392488" cy="25922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                             </a:t>
            </a:r>
            <a:r>
              <a:rPr lang="ru-RU" sz="2800" dirty="0" smtClean="0">
                <a:solidFill>
                  <a:schemeClr val="tx1"/>
                </a:solidFill>
              </a:rPr>
              <a:t>, и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  в это время из-под его ног выскочил заяц. Он    бежал медленно и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волочил задние лапы.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51723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Потом только дед заметил,</a:t>
            </a:r>
          </a:p>
          <a:p>
            <a:r>
              <a:rPr lang="ru-RU" sz="2800" dirty="0" smtClean="0"/>
              <a:t> что они у зайца обгорели.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5184576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Дед обрадовался зайцу, будто родному. Как старый лесной житель, дед знал, что звери гораздо лучше человека чуют, откуда идет огонь, и всегда спасаются. </a:t>
            </a:r>
          </a:p>
          <a:p>
            <a:pPr>
              <a:buNone/>
            </a:pPr>
            <a:r>
              <a:rPr lang="ru-RU" dirty="0" smtClean="0"/>
              <a:t>		Дед побежал за зайцем. Он бежал, плакал от страха и кричал: «Погоди, милый!»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2244" r="52362" b="48425"/>
          <a:stretch>
            <a:fillRect/>
          </a:stretch>
        </p:blipFill>
        <p:spPr bwMode="auto">
          <a:xfrm>
            <a:off x="5580112" y="1556793"/>
            <a:ext cx="29523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83568" y="2132856"/>
            <a:ext cx="4392488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так как знал, что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725144"/>
            <a:ext cx="4680520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171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№127 </vt:lpstr>
      <vt:lpstr>1. Ночь на Урженском озере</vt:lpstr>
      <vt:lpstr>Слайд 3</vt:lpstr>
      <vt:lpstr>2. История о зайце</vt:lpstr>
      <vt:lpstr>3. Неудачная охота</vt:lpstr>
      <vt:lpstr>Дед пошел дальше.</vt:lpstr>
      <vt:lpstr>Слайд 7</vt:lpstr>
      <vt:lpstr>Слайд 8</vt:lpstr>
      <vt:lpstr>Слайд 9</vt:lpstr>
      <vt:lpstr>5.Благодарность </vt:lpstr>
      <vt:lpstr>6. Чувство вины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Novoschool305</dc:creator>
  <cp:lastModifiedBy>Макаров</cp:lastModifiedBy>
  <cp:revision>16</cp:revision>
  <dcterms:created xsi:type="dcterms:W3CDTF">2012-10-11T06:16:26Z</dcterms:created>
  <dcterms:modified xsi:type="dcterms:W3CDTF">2013-01-12T00:50:16Z</dcterms:modified>
</cp:coreProperties>
</file>