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278" r:id="rId2"/>
    <p:sldId id="279" r:id="rId3"/>
    <p:sldId id="257" r:id="rId4"/>
    <p:sldId id="256" r:id="rId5"/>
    <p:sldId id="259" r:id="rId6"/>
    <p:sldId id="280" r:id="rId7"/>
    <p:sldId id="281" r:id="rId8"/>
    <p:sldId id="282" r:id="rId9"/>
    <p:sldId id="283" r:id="rId10"/>
    <p:sldId id="260" r:id="rId11"/>
    <p:sldId id="261" r:id="rId12"/>
    <p:sldId id="277" r:id="rId13"/>
    <p:sldId id="265" r:id="rId14"/>
    <p:sldId id="263" r:id="rId15"/>
    <p:sldId id="267" r:id="rId16"/>
    <p:sldId id="268" r:id="rId17"/>
    <p:sldId id="269" r:id="rId18"/>
    <p:sldId id="270" r:id="rId19"/>
    <p:sldId id="286" r:id="rId20"/>
    <p:sldId id="284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08038"/>
    <a:srgbClr val="333300"/>
    <a:srgbClr val="5D2884"/>
    <a:srgbClr val="00FFCC"/>
    <a:srgbClr val="4FD168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288" autoAdjust="0"/>
    <p:restoredTop sz="94660"/>
  </p:normalViewPr>
  <p:slideViewPr>
    <p:cSldViewPr>
      <p:cViewPr>
        <p:scale>
          <a:sx n="82" d="100"/>
          <a:sy n="82" d="100"/>
        </p:scale>
        <p:origin x="-168" y="60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E5B6CE4-7C7F-470C-BAD3-EE8D1FC96E06}" type="datetimeFigureOut">
              <a:rPr lang="ru-RU" smtClean="0"/>
              <a:pPr/>
              <a:t>11.10.2012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DE88C3-8978-442B-AA95-4216D733AB1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5C3683-1626-4A10-900F-F339A304E309}" type="datetimeFigureOut">
              <a:rPr lang="ru-RU" smtClean="0"/>
              <a:pPr/>
              <a:t>11.10.2012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F237C5-939B-46FF-B93C-0634F0CC08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5C3683-1626-4A10-900F-F339A304E309}" type="datetimeFigureOut">
              <a:rPr lang="ru-RU" smtClean="0"/>
              <a:pPr/>
              <a:t>11.10.2012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F237C5-939B-46FF-B93C-0634F0CC08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5C3683-1626-4A10-900F-F339A304E309}" type="datetimeFigureOut">
              <a:rPr lang="ru-RU" smtClean="0"/>
              <a:pPr/>
              <a:t>11.10.2012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F237C5-939B-46FF-B93C-0634F0CC08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5C3683-1626-4A10-900F-F339A304E309}" type="datetimeFigureOut">
              <a:rPr lang="ru-RU" smtClean="0"/>
              <a:pPr/>
              <a:t>11.10.2012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F237C5-939B-46FF-B93C-0634F0CC08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5C3683-1626-4A10-900F-F339A304E309}" type="datetimeFigureOut">
              <a:rPr lang="ru-RU" smtClean="0"/>
              <a:pPr/>
              <a:t>11.10.2012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F237C5-939B-46FF-B93C-0634F0CC08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5C3683-1626-4A10-900F-F339A304E309}" type="datetimeFigureOut">
              <a:rPr lang="ru-RU" smtClean="0"/>
              <a:pPr/>
              <a:t>11.10.2012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F237C5-939B-46FF-B93C-0634F0CC08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5C3683-1626-4A10-900F-F339A304E309}" type="datetimeFigureOut">
              <a:rPr lang="ru-RU" smtClean="0"/>
              <a:pPr/>
              <a:t>11.10.2012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F237C5-939B-46FF-B93C-0634F0CC08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5C3683-1626-4A10-900F-F339A304E309}" type="datetimeFigureOut">
              <a:rPr lang="ru-RU" smtClean="0"/>
              <a:pPr/>
              <a:t>11.10.2012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F237C5-939B-46FF-B93C-0634F0CC08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5C3683-1626-4A10-900F-F339A304E309}" type="datetimeFigureOut">
              <a:rPr lang="ru-RU" smtClean="0"/>
              <a:pPr/>
              <a:t>11.10.2012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F237C5-939B-46FF-B93C-0634F0CC08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5C3683-1626-4A10-900F-F339A304E309}" type="datetimeFigureOut">
              <a:rPr lang="ru-RU" smtClean="0"/>
              <a:pPr/>
              <a:t>11.10.2012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F237C5-939B-46FF-B93C-0634F0CC08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5C3683-1626-4A10-900F-F339A304E309}" type="datetimeFigureOut">
              <a:rPr lang="ru-RU" smtClean="0"/>
              <a:pPr/>
              <a:t>11.10.2012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F237C5-939B-46FF-B93C-0634F0CC08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5C3683-1626-4A10-900F-F339A304E309}" type="datetimeFigureOut">
              <a:rPr lang="ru-RU" smtClean="0"/>
              <a:pPr/>
              <a:t>11.10.2012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F237C5-939B-46FF-B93C-0634F0CC080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image" Target="../media/image7.jpeg"/><Relationship Id="rId7" Type="http://schemas.openxmlformats.org/officeDocument/2006/relationships/image" Target="../media/image11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jpeg"/><Relationship Id="rId11" Type="http://schemas.openxmlformats.org/officeDocument/2006/relationships/image" Target="../media/image15.jpeg"/><Relationship Id="rId5" Type="http://schemas.openxmlformats.org/officeDocument/2006/relationships/image" Target="../media/image9.jpeg"/><Relationship Id="rId10" Type="http://schemas.openxmlformats.org/officeDocument/2006/relationships/image" Target="../media/image14.jpeg"/><Relationship Id="rId4" Type="http://schemas.openxmlformats.org/officeDocument/2006/relationships/image" Target="../media/image8.jpeg"/><Relationship Id="rId9" Type="http://schemas.openxmlformats.org/officeDocument/2006/relationships/image" Target="../media/image13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gif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jpeg"/><Relationship Id="rId3" Type="http://schemas.openxmlformats.org/officeDocument/2006/relationships/image" Target="../media/image21.jpeg"/><Relationship Id="rId7" Type="http://schemas.openxmlformats.org/officeDocument/2006/relationships/image" Target="../media/image25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WordArt 2"/>
          <p:cNvSpPr>
            <a:spLocks noChangeArrowheads="1" noChangeShapeType="1" noTextEdit="1"/>
          </p:cNvSpPr>
          <p:nvPr/>
        </p:nvSpPr>
        <p:spPr bwMode="auto">
          <a:xfrm>
            <a:off x="1071538" y="1214422"/>
            <a:ext cx="7143800" cy="3786214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 rtl="0"/>
            <a:endParaRPr lang="ru-RU" sz="3600" kern="10" spc="0" dirty="0">
              <a:ln w="9525">
                <a:solidFill>
                  <a:srgbClr val="CC99FF"/>
                </a:solidFill>
                <a:round/>
                <a:headEnd/>
                <a:tailEnd/>
              </a:ln>
              <a:solidFill>
                <a:srgbClr val="FFFF00"/>
              </a:solidFill>
              <a:effectLst>
                <a:outerShdw dist="53882" dir="2700000" algn="ctr" rotWithShape="0">
                  <a:srgbClr val="9999FF">
                    <a:alpha val="80000"/>
                  </a:srgbClr>
                </a:outerShdw>
              </a:effectLst>
              <a:latin typeface="Impact"/>
            </a:endParaRPr>
          </a:p>
        </p:txBody>
      </p:sp>
      <p:sp>
        <p:nvSpPr>
          <p:cNvPr id="1027" name="WordArt 3"/>
          <p:cNvSpPr>
            <a:spLocks noChangeArrowheads="1" noChangeShapeType="1" noTextEdit="1"/>
          </p:cNvSpPr>
          <p:nvPr/>
        </p:nvSpPr>
        <p:spPr bwMode="auto">
          <a:xfrm>
            <a:off x="1214414" y="1500174"/>
            <a:ext cx="6715172" cy="363855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ru-RU" sz="3600" kern="10" spc="0" dirty="0" smtClean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C0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Урок </a:t>
            </a:r>
          </a:p>
          <a:p>
            <a:pPr algn="ctr" rtl="0"/>
            <a:r>
              <a:rPr lang="ru-RU" sz="3600" kern="10" spc="0" dirty="0" smtClean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C0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окружающего </a:t>
            </a:r>
          </a:p>
          <a:p>
            <a:pPr algn="ctr" rtl="0"/>
            <a:r>
              <a:rPr lang="ru-RU" sz="3600" kern="10" spc="0" dirty="0" smtClean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C0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мира</a:t>
            </a:r>
            <a:endParaRPr lang="ru-RU" sz="3600" kern="10" spc="0" dirty="0">
              <a:ln w="19050">
                <a:solidFill>
                  <a:srgbClr val="99CCFF"/>
                </a:solidFill>
                <a:round/>
                <a:headEnd/>
                <a:tailEnd/>
              </a:ln>
              <a:solidFill>
                <a:srgbClr val="C00000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Impac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000232" y="285728"/>
            <a:ext cx="5127622" cy="1015663"/>
          </a:xfrm>
          <a:prstGeom prst="rect">
            <a:avLst/>
          </a:prstGeom>
          <a:noFill/>
          <a:ln w="2857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000" b="1" cap="none" spc="0" dirty="0" smtClean="0">
                <a:ln w="1905">
                  <a:solidFill>
                    <a:schemeClr val="accent6">
                      <a:lumMod val="50000"/>
                    </a:schemeClr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Кто</a:t>
            </a:r>
            <a:r>
              <a:rPr lang="ru-RU" sz="60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ru-RU" sz="6000" b="1" cap="none" spc="0" dirty="0" smtClean="0">
                <a:ln w="1905">
                  <a:solidFill>
                    <a:schemeClr val="accent6">
                      <a:lumMod val="50000"/>
                    </a:schemeClr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как</a:t>
            </a:r>
            <a:r>
              <a:rPr lang="ru-RU" sz="60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ru-RU" sz="6000" b="1" cap="none" spc="0" dirty="0" smtClean="0">
                <a:ln w="1905">
                  <a:solidFill>
                    <a:schemeClr val="accent6">
                      <a:lumMod val="50000"/>
                    </a:schemeClr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видит</a:t>
            </a:r>
            <a:r>
              <a:rPr lang="ru-RU" sz="60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?</a:t>
            </a:r>
            <a:endParaRPr lang="ru-RU" sz="60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2050" name="Picture 2" descr="D:\Зрение\00015588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57158" y="1500174"/>
            <a:ext cx="2962656" cy="2314575"/>
          </a:xfrm>
          <a:prstGeom prst="rect">
            <a:avLst/>
          </a:prstGeom>
          <a:ln w="38100" cap="sq">
            <a:solidFill>
              <a:schemeClr val="accent5">
                <a:lumMod val="75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051" name="Picture 3" descr="D:\Зрение\crawfisi.bmp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488" y="3071810"/>
            <a:ext cx="2997041" cy="2094547"/>
          </a:xfrm>
          <a:prstGeom prst="rect">
            <a:avLst/>
          </a:prstGeom>
          <a:noFill/>
          <a:ln w="28575">
            <a:solidFill>
              <a:srgbClr val="308038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2052" name="Picture 4" descr="D:\Зрение\00041145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786446" y="4572008"/>
            <a:ext cx="2928958" cy="1928826"/>
          </a:xfrm>
          <a:prstGeom prst="rect">
            <a:avLst/>
          </a:prstGeom>
          <a:ln w="38100" cap="sq">
            <a:solidFill>
              <a:schemeClr val="accent5">
                <a:lumMod val="75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053" name="Picture 5" descr="D:\Зрение\00015873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785786" y="1500174"/>
            <a:ext cx="1832991" cy="2428875"/>
          </a:xfrm>
          <a:prstGeom prst="rect">
            <a:avLst/>
          </a:prstGeom>
          <a:ln w="38100" cap="sq">
            <a:solidFill>
              <a:schemeClr val="accent5">
                <a:lumMod val="75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054" name="Picture 6" descr="D:\Зрение\00016048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3071802" y="2714620"/>
            <a:ext cx="3169920" cy="2119884"/>
          </a:xfrm>
          <a:prstGeom prst="rect">
            <a:avLst/>
          </a:prstGeom>
          <a:noFill/>
          <a:ln w="28575">
            <a:solidFill>
              <a:srgbClr val="308038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2055" name="Picture 7" descr="D:\Зрение\00016135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6572264" y="3786190"/>
            <a:ext cx="1714512" cy="2286016"/>
          </a:xfrm>
          <a:prstGeom prst="rect">
            <a:avLst/>
          </a:prstGeom>
          <a:ln w="38100" cap="sq">
            <a:solidFill>
              <a:schemeClr val="accent5">
                <a:lumMod val="75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056" name="Picture 8" descr="D:\Зрение\00018013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214414" y="2143116"/>
            <a:ext cx="2536062" cy="2928958"/>
          </a:xfrm>
          <a:prstGeom prst="rect">
            <a:avLst/>
          </a:prstGeom>
          <a:ln w="38100" cap="sq">
            <a:solidFill>
              <a:schemeClr val="accent5">
                <a:lumMod val="75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057" name="Picture 9" descr="D:\Зрение\00018092.jpg"/>
          <p:cNvPicPr>
            <a:picLocks noChangeAspect="1" noChangeArrowheads="1"/>
          </p:cNvPicPr>
          <p:nvPr/>
        </p:nvPicPr>
        <p:blipFill>
          <a:blip r:embed="rId9" cstate="screen"/>
          <a:srcRect/>
          <a:stretch>
            <a:fillRect/>
          </a:stretch>
        </p:blipFill>
        <p:spPr bwMode="auto">
          <a:xfrm>
            <a:off x="4786314" y="2143116"/>
            <a:ext cx="3092501" cy="2946014"/>
          </a:xfrm>
          <a:prstGeom prst="rect">
            <a:avLst/>
          </a:prstGeom>
          <a:ln w="38100" cap="sq">
            <a:solidFill>
              <a:schemeClr val="accent5">
                <a:lumMod val="75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058" name="Picture 10" descr="D:\Зрение\Cachal.bmp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2071670" y="2214554"/>
            <a:ext cx="4943475" cy="2905125"/>
          </a:xfrm>
          <a:prstGeom prst="rect">
            <a:avLst/>
          </a:prstGeom>
          <a:ln w="38100" cap="sq">
            <a:solidFill>
              <a:schemeClr val="accent5">
                <a:lumMod val="75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059" name="Picture 11" descr="D:\Зрение\00016165.jpg"/>
          <p:cNvPicPr>
            <a:picLocks noChangeAspect="1" noChangeArrowheads="1"/>
          </p:cNvPicPr>
          <p:nvPr/>
        </p:nvPicPr>
        <p:blipFill>
          <a:blip r:embed="rId11" cstate="screen"/>
          <a:srcRect/>
          <a:stretch>
            <a:fillRect/>
          </a:stretch>
        </p:blipFill>
        <p:spPr bwMode="auto">
          <a:xfrm>
            <a:off x="3143240" y="2214554"/>
            <a:ext cx="2714644" cy="3571900"/>
          </a:xfrm>
          <a:prstGeom prst="rect">
            <a:avLst/>
          </a:prstGeom>
          <a:ln w="38100" cap="sq">
            <a:solidFill>
              <a:schemeClr val="accent5">
                <a:lumMod val="75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1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1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" dur="1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" dur="1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20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" dur="10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3" dur="10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6" dur="1000"/>
                                        <p:tgtEl>
                                          <p:spTgt spid="20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000"/>
                            </p:stCondLst>
                            <p:childTnLst>
                              <p:par>
                                <p:cTn id="5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20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0" dur="10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3" dur="1000"/>
                                        <p:tgtEl>
                                          <p:spTgt spid="20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1000"/>
                            </p:stCondLst>
                            <p:childTnLst>
                              <p:par>
                                <p:cTn id="7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20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2" dur="1000"/>
                                        <p:tgtEl>
                                          <p:spTgt spid="20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1000"/>
                                        <p:tgtEl>
                                          <p:spTgt spid="20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85918" y="500042"/>
            <a:ext cx="5456943" cy="1015663"/>
          </a:xfrm>
          <a:prstGeom prst="rect">
            <a:avLst/>
          </a:prstGeom>
          <a:noFill/>
          <a:ln w="2857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000" b="1" cap="none" spc="0" dirty="0" smtClean="0">
                <a:ln w="1905">
                  <a:solidFill>
                    <a:schemeClr val="accent6">
                      <a:lumMod val="50000"/>
                    </a:schemeClr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Строение</a:t>
            </a:r>
            <a:r>
              <a:rPr lang="ru-RU" sz="60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ru-RU" sz="6000" b="1" cap="none" spc="0" dirty="0" smtClean="0">
                <a:ln w="1905">
                  <a:solidFill>
                    <a:schemeClr val="accent6">
                      <a:lumMod val="50000"/>
                    </a:schemeClr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глаза</a:t>
            </a:r>
            <a:endParaRPr lang="ru-RU" sz="60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3074" name="Picture 2" descr="D:\Зрение\eye1i.bm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85918" y="1714488"/>
            <a:ext cx="5589894" cy="4173100"/>
          </a:xfrm>
          <a:prstGeom prst="rect">
            <a:avLst/>
          </a:prstGeom>
          <a:ln w="38100" cap="sq">
            <a:solidFill>
              <a:srgbClr val="308038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Рисунок 33" descr="5.GIF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071670" y="0"/>
            <a:ext cx="6309360" cy="6087979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928794" y="285728"/>
            <a:ext cx="5190845" cy="1015663"/>
          </a:xfrm>
          <a:prstGeom prst="rect">
            <a:avLst/>
          </a:prstGeom>
          <a:noFill/>
          <a:ln w="28575"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/>
            <a:r>
              <a:rPr lang="ru-RU" sz="6000" b="1" dirty="0" smtClean="0">
                <a:ln w="1905">
                  <a:solidFill>
                    <a:schemeClr val="accent6">
                      <a:lumMod val="50000"/>
                    </a:schemeClr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Строение</a:t>
            </a: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ru-RU" sz="6000" b="1" dirty="0" smtClean="0">
                <a:ln w="1905">
                  <a:solidFill>
                    <a:schemeClr val="accent6">
                      <a:lumMod val="50000"/>
                    </a:schemeClr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глаза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28662" y="4643446"/>
            <a:ext cx="1428760" cy="461665"/>
          </a:xfrm>
          <a:prstGeom prst="rect">
            <a:avLst/>
          </a:prstGeom>
          <a:ln>
            <a:solidFill>
              <a:srgbClr val="7030A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n>
                  <a:solidFill>
                    <a:srgbClr val="7030A0"/>
                  </a:solidFill>
                </a:ln>
              </a:rPr>
              <a:t>зрачок</a:t>
            </a:r>
            <a:endParaRPr lang="ru-RU" sz="2400" dirty="0">
              <a:ln>
                <a:solidFill>
                  <a:srgbClr val="7030A0"/>
                </a:solidFill>
              </a:ln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928662" y="2714620"/>
            <a:ext cx="1428760" cy="461665"/>
          </a:xfrm>
          <a:prstGeom prst="rect">
            <a:avLst/>
          </a:prstGeom>
          <a:ln>
            <a:solidFill>
              <a:srgbClr val="7030A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n>
                  <a:solidFill>
                    <a:srgbClr val="7030A0"/>
                  </a:solidFill>
                </a:ln>
              </a:rPr>
              <a:t>радужка</a:t>
            </a:r>
            <a:endParaRPr lang="ru-RU" sz="2400" dirty="0">
              <a:ln>
                <a:solidFill>
                  <a:srgbClr val="7030A0"/>
                </a:solidFill>
              </a:ln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286512" y="2500306"/>
            <a:ext cx="2357454" cy="461665"/>
          </a:xfrm>
          <a:prstGeom prst="rect">
            <a:avLst/>
          </a:prstGeom>
          <a:solidFill>
            <a:schemeClr val="bg1"/>
          </a:solidFill>
          <a:ln w="19050">
            <a:solidFill>
              <a:srgbClr val="7030A0"/>
            </a:solidFill>
          </a:ln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n>
                  <a:solidFill>
                    <a:srgbClr val="7030A0"/>
                  </a:solidFill>
                </a:ln>
                <a:solidFill>
                  <a:srgbClr val="308038"/>
                </a:solidFill>
              </a:rPr>
              <a:t>слёзная железа</a:t>
            </a:r>
            <a:endParaRPr lang="ru-RU" sz="2400" dirty="0">
              <a:ln>
                <a:solidFill>
                  <a:srgbClr val="7030A0"/>
                </a:solidFill>
              </a:ln>
              <a:solidFill>
                <a:srgbClr val="308038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572132" y="1500174"/>
            <a:ext cx="1928826" cy="461665"/>
          </a:xfrm>
          <a:prstGeom prst="rect">
            <a:avLst/>
          </a:prstGeom>
          <a:solidFill>
            <a:schemeClr val="bg1"/>
          </a:solidFill>
          <a:ln w="19050">
            <a:solidFill>
              <a:srgbClr val="7030A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n>
                  <a:solidFill>
                    <a:srgbClr val="7030A0"/>
                  </a:solidFill>
                </a:ln>
              </a:rPr>
              <a:t>бровь</a:t>
            </a:r>
            <a:endParaRPr lang="ru-RU" sz="2400" dirty="0">
              <a:ln>
                <a:solidFill>
                  <a:srgbClr val="7030A0"/>
                </a:solidFill>
              </a:ln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643702" y="3857628"/>
            <a:ext cx="1928826" cy="461665"/>
          </a:xfrm>
          <a:prstGeom prst="rect">
            <a:avLst/>
          </a:prstGeom>
          <a:solidFill>
            <a:schemeClr val="bg1"/>
          </a:solidFill>
          <a:ln w="19050">
            <a:solidFill>
              <a:srgbClr val="7030A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n>
                  <a:solidFill>
                    <a:srgbClr val="7030A0"/>
                  </a:solidFill>
                </a:ln>
              </a:rPr>
              <a:t>веко</a:t>
            </a:r>
            <a:endParaRPr lang="ru-RU" sz="2400" dirty="0">
              <a:ln>
                <a:solidFill>
                  <a:srgbClr val="7030A0"/>
                </a:solidFill>
              </a:ln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6357950" y="5286388"/>
            <a:ext cx="1928826" cy="461665"/>
          </a:xfrm>
          <a:prstGeom prst="rect">
            <a:avLst/>
          </a:prstGeom>
          <a:solidFill>
            <a:schemeClr val="bg1"/>
          </a:solidFill>
          <a:ln w="19050">
            <a:solidFill>
              <a:srgbClr val="7030A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n>
                  <a:solidFill>
                    <a:srgbClr val="7030A0"/>
                  </a:solidFill>
                </a:ln>
              </a:rPr>
              <a:t>ресницы</a:t>
            </a:r>
            <a:endParaRPr lang="ru-RU" sz="2400" dirty="0">
              <a:ln>
                <a:solidFill>
                  <a:srgbClr val="7030A0"/>
                </a:solidFill>
              </a:ln>
            </a:endParaRPr>
          </a:p>
        </p:txBody>
      </p:sp>
      <p:cxnSp>
        <p:nvCxnSpPr>
          <p:cNvPr id="36" name="Прямая со стрелкой 35"/>
          <p:cNvCxnSpPr>
            <a:stCxn id="20" idx="1"/>
          </p:cNvCxnSpPr>
          <p:nvPr/>
        </p:nvCxnSpPr>
        <p:spPr>
          <a:xfrm rot="10800000" flipV="1">
            <a:off x="4286248" y="1731006"/>
            <a:ext cx="1285884" cy="626423"/>
          </a:xfrm>
          <a:prstGeom prst="straightConnector1">
            <a:avLst/>
          </a:prstGeom>
          <a:ln>
            <a:solidFill>
              <a:schemeClr val="bg2">
                <a:lumMod val="25000"/>
              </a:schemeClr>
            </a:solidFill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39" name="Прямая со стрелкой 38"/>
          <p:cNvCxnSpPr>
            <a:stCxn id="19" idx="1"/>
          </p:cNvCxnSpPr>
          <p:nvPr/>
        </p:nvCxnSpPr>
        <p:spPr>
          <a:xfrm rot="10800000" flipV="1">
            <a:off x="5572132" y="2731138"/>
            <a:ext cx="714380" cy="54919"/>
          </a:xfrm>
          <a:prstGeom prst="straightConnector1">
            <a:avLst/>
          </a:prstGeom>
          <a:ln>
            <a:solidFill>
              <a:schemeClr val="bg2">
                <a:lumMod val="25000"/>
              </a:schemeClr>
            </a:solidFill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42" name="Прямая со стрелкой 41"/>
          <p:cNvCxnSpPr>
            <a:stCxn id="21" idx="1"/>
          </p:cNvCxnSpPr>
          <p:nvPr/>
        </p:nvCxnSpPr>
        <p:spPr>
          <a:xfrm rot="10800000">
            <a:off x="5357818" y="3500439"/>
            <a:ext cx="1285884" cy="588023"/>
          </a:xfrm>
          <a:prstGeom prst="straightConnector1">
            <a:avLst/>
          </a:prstGeom>
          <a:ln>
            <a:solidFill>
              <a:schemeClr val="bg2">
                <a:lumMod val="25000"/>
              </a:schemeClr>
            </a:solidFill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45" name="Прямая со стрелкой 44"/>
          <p:cNvCxnSpPr>
            <a:stCxn id="21" idx="1"/>
          </p:cNvCxnSpPr>
          <p:nvPr/>
        </p:nvCxnSpPr>
        <p:spPr>
          <a:xfrm rot="10800000" flipV="1">
            <a:off x="5143504" y="4088460"/>
            <a:ext cx="1500198" cy="197795"/>
          </a:xfrm>
          <a:prstGeom prst="straightConnector1">
            <a:avLst/>
          </a:prstGeom>
          <a:ln>
            <a:solidFill>
              <a:schemeClr val="bg2">
                <a:lumMod val="25000"/>
              </a:schemeClr>
            </a:solidFill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47" name="Прямая со стрелкой 46"/>
          <p:cNvCxnSpPr>
            <a:stCxn id="22" idx="1"/>
          </p:cNvCxnSpPr>
          <p:nvPr/>
        </p:nvCxnSpPr>
        <p:spPr>
          <a:xfrm rot="10800000">
            <a:off x="4357686" y="4500571"/>
            <a:ext cx="2000264" cy="1016651"/>
          </a:xfrm>
          <a:prstGeom prst="straightConnector1">
            <a:avLst/>
          </a:prstGeom>
          <a:ln>
            <a:solidFill>
              <a:schemeClr val="bg2">
                <a:lumMod val="25000"/>
              </a:schemeClr>
            </a:solidFill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49" name="Прямая со стрелкой 48"/>
          <p:cNvCxnSpPr/>
          <p:nvPr/>
        </p:nvCxnSpPr>
        <p:spPr>
          <a:xfrm>
            <a:off x="2357422" y="2928934"/>
            <a:ext cx="1500198" cy="714380"/>
          </a:xfrm>
          <a:prstGeom prst="straightConnector1">
            <a:avLst/>
          </a:prstGeom>
          <a:ln>
            <a:solidFill>
              <a:schemeClr val="bg2">
                <a:lumMod val="25000"/>
              </a:schemeClr>
            </a:solidFill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51" name="Прямая со стрелкой 50"/>
          <p:cNvCxnSpPr>
            <a:stCxn id="6" idx="3"/>
          </p:cNvCxnSpPr>
          <p:nvPr/>
        </p:nvCxnSpPr>
        <p:spPr>
          <a:xfrm flipV="1">
            <a:off x="2357422" y="3857628"/>
            <a:ext cx="1857388" cy="1016651"/>
          </a:xfrm>
          <a:prstGeom prst="straightConnector1">
            <a:avLst/>
          </a:prstGeom>
          <a:ln>
            <a:solidFill>
              <a:schemeClr val="bg2">
                <a:lumMod val="25000"/>
              </a:schemeClr>
            </a:solidFill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928662" y="3643314"/>
            <a:ext cx="1447808" cy="461665"/>
          </a:xfrm>
          <a:prstGeom prst="rect">
            <a:avLst/>
          </a:prstGeom>
          <a:ln>
            <a:solidFill>
              <a:srgbClr val="7030A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n>
                  <a:solidFill>
                    <a:srgbClr val="7030A0"/>
                  </a:solidFill>
                </a:ln>
              </a:rPr>
              <a:t>роговица</a:t>
            </a:r>
            <a:endParaRPr lang="ru-RU" sz="2400" dirty="0">
              <a:ln>
                <a:solidFill>
                  <a:srgbClr val="7030A0"/>
                </a:solidFill>
              </a:ln>
            </a:endParaRPr>
          </a:p>
        </p:txBody>
      </p:sp>
      <p:cxnSp>
        <p:nvCxnSpPr>
          <p:cNvPr id="23" name="Прямая со стрелкой 22"/>
          <p:cNvCxnSpPr>
            <a:stCxn id="18" idx="3"/>
          </p:cNvCxnSpPr>
          <p:nvPr/>
        </p:nvCxnSpPr>
        <p:spPr>
          <a:xfrm>
            <a:off x="2376470" y="3874147"/>
            <a:ext cx="1123960" cy="54919"/>
          </a:xfrm>
          <a:prstGeom prst="straightConnector1">
            <a:avLst/>
          </a:prstGeom>
          <a:ln>
            <a:solidFill>
              <a:schemeClr val="bg2">
                <a:lumMod val="25000"/>
              </a:schemeClr>
            </a:solidFill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3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"/>
                            </p:stCondLst>
                            <p:childTnLst>
                              <p:par>
                                <p:cTn id="3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4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00"/>
                            </p:stCondLst>
                            <p:childTnLst>
                              <p:par>
                                <p:cTn id="4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5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"/>
                            </p:stCondLst>
                            <p:childTnLst>
                              <p:par>
                                <p:cTn id="5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6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500"/>
                            </p:stCondLst>
                            <p:childTnLst>
                              <p:par>
                                <p:cTn id="6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8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7" grpId="0" animBg="1"/>
      <p:bldP spid="19" grpId="0" animBg="1"/>
      <p:bldP spid="20" grpId="0" animBg="1"/>
      <p:bldP spid="21" grpId="0" animBg="1"/>
      <p:bldP spid="22" grpId="0" animBg="1"/>
      <p:bldP spid="18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357422" y="357166"/>
            <a:ext cx="4273157" cy="1015663"/>
          </a:xfrm>
          <a:prstGeom prst="rect">
            <a:avLst/>
          </a:prstGeom>
          <a:noFill/>
          <a:ln w="2857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ru-RU" sz="6000" b="1" dirty="0" smtClean="0">
                <a:ln w="1905">
                  <a:solidFill>
                    <a:schemeClr val="accent6">
                      <a:lumMod val="50000"/>
                    </a:schemeClr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Дальтонизм</a:t>
            </a:r>
          </a:p>
        </p:txBody>
      </p:sp>
      <p:pic>
        <p:nvPicPr>
          <p:cNvPr id="5121" name="Picture 1" descr="D:\dalton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1785926"/>
            <a:ext cx="3693315" cy="4318958"/>
          </a:xfrm>
          <a:prstGeom prst="rect">
            <a:avLst/>
          </a:prstGeom>
          <a:noFill/>
          <a:ln w="28575">
            <a:solidFill>
              <a:schemeClr val="accent4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4" name="TextBox 3"/>
          <p:cNvSpPr txBox="1"/>
          <p:nvPr/>
        </p:nvSpPr>
        <p:spPr>
          <a:xfrm>
            <a:off x="4643438" y="5500702"/>
            <a:ext cx="2714644" cy="584775"/>
          </a:xfrm>
          <a:prstGeom prst="rect">
            <a:avLst/>
          </a:prstGeom>
          <a:ln>
            <a:solidFill>
              <a:schemeClr val="accent4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200" dirty="0" smtClean="0"/>
              <a:t>Джон Дальтон</a:t>
            </a:r>
            <a:endParaRPr lang="ru-RU" sz="3200" dirty="0"/>
          </a:p>
        </p:txBody>
      </p:sp>
      <p:sp>
        <p:nvSpPr>
          <p:cNvPr id="5" name="TextBox 4"/>
          <p:cNvSpPr txBox="1"/>
          <p:nvPr/>
        </p:nvSpPr>
        <p:spPr>
          <a:xfrm>
            <a:off x="4643438" y="2000240"/>
            <a:ext cx="361355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Tx/>
              <a:buChar char="-"/>
            </a:pPr>
            <a:r>
              <a:rPr lang="ru-RU" sz="2400" dirty="0" smtClean="0">
                <a:ln w="1905">
                  <a:solidFill>
                    <a:schemeClr val="accent6">
                      <a:lumMod val="50000"/>
                    </a:schemeClr>
                  </a:solidFill>
                </a:ln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расстройство зрения, </a:t>
            </a:r>
          </a:p>
          <a:p>
            <a:r>
              <a:rPr lang="ru-RU" sz="2400" dirty="0" smtClean="0">
                <a:ln w="1905">
                  <a:solidFill>
                    <a:schemeClr val="accent6">
                      <a:lumMod val="50000"/>
                    </a:schemeClr>
                  </a:solidFill>
                </a:ln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неспособность различать </a:t>
            </a:r>
          </a:p>
          <a:p>
            <a:r>
              <a:rPr lang="ru-RU" sz="2400" dirty="0" smtClean="0">
                <a:ln w="1905">
                  <a:solidFill>
                    <a:schemeClr val="accent6">
                      <a:lumMod val="50000"/>
                    </a:schemeClr>
                  </a:solidFill>
                </a:ln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зеленый и красный цвета.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5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animBg="1"/>
      <p:bldP spid="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928662" y="500042"/>
            <a:ext cx="7255384" cy="1015663"/>
          </a:xfrm>
          <a:prstGeom prst="rect">
            <a:avLst/>
          </a:prstGeom>
          <a:noFill/>
          <a:ln w="28575"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/>
            <a:r>
              <a:rPr lang="ru-RU" sz="6000" b="1" dirty="0" smtClean="0">
                <a:ln w="1905">
                  <a:solidFill>
                    <a:schemeClr val="accent6">
                      <a:lumMod val="50000"/>
                    </a:schemeClr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Гимнастика для глаз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/>
          <a:srcRect b="72093"/>
          <a:stretch>
            <a:fillRect/>
          </a:stretch>
        </p:blipFill>
        <p:spPr bwMode="auto">
          <a:xfrm>
            <a:off x="1142975" y="1857364"/>
            <a:ext cx="3949971" cy="180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 cstate="print"/>
          <a:srcRect t="30232" b="40698"/>
          <a:stretch>
            <a:fillRect/>
          </a:stretch>
        </p:blipFill>
        <p:spPr bwMode="auto">
          <a:xfrm>
            <a:off x="1142976" y="4143380"/>
            <a:ext cx="3791973" cy="180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2" cstate="print"/>
          <a:srcRect l="39874" t="66279" b="1162"/>
          <a:stretch>
            <a:fillRect/>
          </a:stretch>
        </p:blipFill>
        <p:spPr bwMode="auto">
          <a:xfrm>
            <a:off x="5786446" y="4143380"/>
            <a:ext cx="2035690" cy="180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Picture 5"/>
          <p:cNvPicPr>
            <a:picLocks noChangeAspect="1" noChangeArrowheads="1"/>
          </p:cNvPicPr>
          <p:nvPr/>
        </p:nvPicPr>
        <p:blipFill>
          <a:blip r:embed="rId2" cstate="print"/>
          <a:srcRect t="66279" r="58228" b="4650"/>
          <a:stretch>
            <a:fillRect/>
          </a:stretch>
        </p:blipFill>
        <p:spPr bwMode="auto">
          <a:xfrm>
            <a:off x="5786446" y="1857364"/>
            <a:ext cx="1584000" cy="180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2" dur="1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6" dur="1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000"/>
                            </p:stCondLst>
                            <p:childTnLst>
                              <p:par>
                                <p:cTn id="22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4" dur="10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00034" y="285728"/>
            <a:ext cx="8177110" cy="923330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/>
            <a:r>
              <a:rPr lang="ru-RU" sz="5400" b="1" dirty="0" smtClean="0">
                <a:ln w="1905">
                  <a:solidFill>
                    <a:schemeClr val="accent6">
                      <a:lumMod val="50000"/>
                    </a:schemeClr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Любишь ли ты свои глаза?</a:t>
            </a:r>
            <a:endParaRPr lang="ru-RU" sz="5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2050" name="Picture 2" descr="D:\Зрение\sesi.bm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57950" y="4071942"/>
            <a:ext cx="1771650" cy="1971675"/>
          </a:xfrm>
          <a:prstGeom prst="rect">
            <a:avLst/>
          </a:prstGeom>
          <a:noFill/>
          <a:ln w="28575">
            <a:solidFill>
              <a:schemeClr val="accent4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4" name="TextBox 3"/>
          <p:cNvSpPr txBox="1"/>
          <p:nvPr/>
        </p:nvSpPr>
        <p:spPr>
          <a:xfrm>
            <a:off x="1000100" y="1357298"/>
            <a:ext cx="4357718" cy="3970318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ru-RU" sz="28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Я всегда читаю и пишу сидя за столом.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8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Я не читаю лёжа.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8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Я не читаю, когда еду в транспорте.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8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Когда я рисую, то свет падает слева.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8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Если у меня болят глаза, то я обращаюсь к врачу.</a:t>
            </a:r>
            <a:endParaRPr lang="ru-RU" sz="28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28662" y="214290"/>
            <a:ext cx="7249420" cy="1015663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/>
            <a:r>
              <a:rPr lang="ru-RU" sz="6000" b="1" dirty="0" smtClean="0">
                <a:ln w="1905">
                  <a:solidFill>
                    <a:schemeClr val="accent6">
                      <a:lumMod val="50000"/>
                    </a:schemeClr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Что вредно для глаз?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786182" y="1785926"/>
            <a:ext cx="2071702" cy="15447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Рисунок5.jpg"/>
          <p:cNvPicPr>
            <a:picLocks noChangeAspect="1"/>
          </p:cNvPicPr>
          <p:nvPr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357950" y="3929066"/>
            <a:ext cx="1928826" cy="2063259"/>
          </a:xfrm>
          <a:prstGeom prst="rect">
            <a:avLst/>
          </a:prstGeom>
        </p:spPr>
      </p:pic>
      <p:pic>
        <p:nvPicPr>
          <p:cNvPr id="12" name="Рисунок 11" descr="Рисунок6.jpg"/>
          <p:cNvPicPr>
            <a:picLocks noChangeAspect="1"/>
          </p:cNvPicPr>
          <p:nvPr/>
        </p:nvPicPr>
        <p:blipFill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500430" y="4286256"/>
            <a:ext cx="1801206" cy="1825063"/>
          </a:xfrm>
          <a:prstGeom prst="rect">
            <a:avLst/>
          </a:prstGeom>
        </p:spPr>
      </p:pic>
      <p:pic>
        <p:nvPicPr>
          <p:cNvPr id="13" name="Рисунок 12" descr="Рисунок7.jpg"/>
          <p:cNvPicPr>
            <a:picLocks noChangeAspect="1"/>
          </p:cNvPicPr>
          <p:nvPr/>
        </p:nvPicPr>
        <p:blipFill>
          <a:blip r:embed="rId5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715140" y="1357298"/>
            <a:ext cx="1428760" cy="2140782"/>
          </a:xfrm>
          <a:prstGeom prst="rect">
            <a:avLst/>
          </a:prstGeom>
        </p:spPr>
      </p:pic>
      <p:pic>
        <p:nvPicPr>
          <p:cNvPr id="14" name="Рисунок 13" descr="Рисунок8.jpg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85786" y="4143380"/>
            <a:ext cx="2471524" cy="1571636"/>
          </a:xfrm>
          <a:prstGeom prst="rect">
            <a:avLst/>
          </a:prstGeom>
        </p:spPr>
      </p:pic>
      <p:pic>
        <p:nvPicPr>
          <p:cNvPr id="15" name="Рисунок 14" descr="Рисунок9.jpg"/>
          <p:cNvPicPr>
            <a:picLocks noChangeAspect="1"/>
          </p:cNvPicPr>
          <p:nvPr/>
        </p:nvPicPr>
        <p:blipFill>
          <a:blip r:embed="rId7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71472" y="1357298"/>
            <a:ext cx="2252986" cy="2000264"/>
          </a:xfrm>
          <a:prstGeom prst="rect">
            <a:avLst/>
          </a:prstGeom>
        </p:spPr>
      </p:pic>
      <p:pic>
        <p:nvPicPr>
          <p:cNvPr id="3076" name="Picture 4" descr="D:\глаз\Витамин А необходим для глаз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57158" y="1500174"/>
            <a:ext cx="8287942" cy="4500594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</p:pic>
      <p:sp>
        <p:nvSpPr>
          <p:cNvPr id="10" name="Прямоугольник 9"/>
          <p:cNvSpPr/>
          <p:nvPr/>
        </p:nvSpPr>
        <p:spPr>
          <a:xfrm>
            <a:off x="1285852" y="357166"/>
            <a:ext cx="5961568" cy="1015663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/>
            <a:r>
              <a:rPr lang="ru-RU" sz="6000" b="1" dirty="0" smtClean="0">
                <a:ln w="1905">
                  <a:solidFill>
                    <a:schemeClr val="accent6">
                      <a:lumMod val="50000"/>
                    </a:schemeClr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Полезно для глаз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1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10" grpId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42910" y="1500174"/>
            <a:ext cx="7858180" cy="4708981"/>
          </a:xfrm>
          <a:prstGeom prst="rect">
            <a:avLst/>
          </a:prstGeom>
          <a:ln w="28575">
            <a:solidFill>
              <a:schemeClr val="accent4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2400" dirty="0" smtClean="0"/>
              <a:t> Не играй острыми предметами.</a:t>
            </a:r>
          </a:p>
          <a:p>
            <a:pPr>
              <a:buFont typeface="Wingdings" pitchFamily="2" charset="2"/>
              <a:buChar char="Ø"/>
            </a:pPr>
            <a:r>
              <a:rPr lang="ru-RU" sz="2400" dirty="0" smtClean="0"/>
              <a:t> Не смотри на солнце без тёмных очков. </a:t>
            </a:r>
          </a:p>
          <a:p>
            <a:pPr>
              <a:buFont typeface="Wingdings" pitchFamily="2" charset="2"/>
              <a:buChar char="Ø"/>
            </a:pPr>
            <a:r>
              <a:rPr lang="ru-RU" sz="2400" dirty="0" smtClean="0"/>
              <a:t> Не читай лёжа.</a:t>
            </a:r>
          </a:p>
          <a:p>
            <a:pPr>
              <a:buFont typeface="Wingdings" pitchFamily="2" charset="2"/>
              <a:buChar char="Ø"/>
            </a:pPr>
            <a:r>
              <a:rPr lang="ru-RU" sz="2400" dirty="0" smtClean="0"/>
              <a:t> При чтении и рисовании : </a:t>
            </a:r>
          </a:p>
          <a:p>
            <a:r>
              <a:rPr lang="ru-RU" sz="2400" dirty="0" smtClean="0"/>
              <a:t>                                      не наклоняйся низко,</a:t>
            </a:r>
          </a:p>
          <a:p>
            <a:r>
              <a:rPr lang="ru-RU" sz="2400" dirty="0" smtClean="0"/>
              <a:t>                                      соблюдай расстояние до глаз 35-40 см,</a:t>
            </a:r>
          </a:p>
          <a:p>
            <a:r>
              <a:rPr lang="ru-RU" sz="2400" b="1" dirty="0" smtClean="0"/>
              <a:t>                                      </a:t>
            </a:r>
            <a:r>
              <a:rPr lang="ru-RU" sz="2400" dirty="0" smtClean="0"/>
              <a:t>свет должен падать слева.</a:t>
            </a:r>
          </a:p>
          <a:p>
            <a:pPr>
              <a:buFont typeface="Wingdings" pitchFamily="2" charset="2"/>
              <a:buChar char="Ø"/>
            </a:pPr>
            <a:r>
              <a:rPr lang="ru-RU" sz="2400" dirty="0" smtClean="0"/>
              <a:t> Не смотри долго телевизор.</a:t>
            </a:r>
          </a:p>
          <a:p>
            <a:pPr>
              <a:buFont typeface="Wingdings" pitchFamily="2" charset="2"/>
              <a:buChar char="Ø"/>
            </a:pPr>
            <a:r>
              <a:rPr lang="ru-RU" sz="2400" dirty="0" smtClean="0"/>
              <a:t> Не играй долго в компьютерные игры.</a:t>
            </a:r>
          </a:p>
          <a:p>
            <a:pPr>
              <a:buFont typeface="Wingdings" pitchFamily="2" charset="2"/>
              <a:buChar char="Ø"/>
            </a:pPr>
            <a:r>
              <a:rPr lang="ru-RU" sz="2400" dirty="0" smtClean="0"/>
              <a:t> Делай гимнастику для глаз.</a:t>
            </a:r>
          </a:p>
          <a:p>
            <a:pPr>
              <a:buFont typeface="Wingdings" pitchFamily="2" charset="2"/>
              <a:buChar char="Ø"/>
            </a:pPr>
            <a:r>
              <a:rPr lang="ru-RU" sz="2400" dirty="0" smtClean="0"/>
              <a:t> Употребляй полезные для зрения продукты питания.</a:t>
            </a:r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928794" y="214290"/>
            <a:ext cx="5327099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dirty="0" smtClean="0">
                <a:ln w="1905">
                  <a:solidFill>
                    <a:schemeClr val="accent6">
                      <a:lumMod val="50000"/>
                    </a:schemeClr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Гигиена зрения</a:t>
            </a:r>
            <a:endParaRPr lang="ru-RU" sz="60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00034" y="285728"/>
            <a:ext cx="7909187" cy="1938992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6000" b="1" cap="none" spc="0" dirty="0" smtClean="0">
                <a:ln w="1905">
                  <a:solidFill>
                    <a:schemeClr val="accent6">
                      <a:lumMod val="50000"/>
                    </a:schemeClr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Окна</a:t>
            </a:r>
            <a:r>
              <a:rPr lang="ru-RU" sz="60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</a:p>
          <a:p>
            <a:pPr algn="ctr"/>
            <a:r>
              <a:rPr lang="ru-RU" sz="6000" b="1" cap="none" spc="0" dirty="0" smtClean="0">
                <a:ln w="1905">
                  <a:solidFill>
                    <a:schemeClr val="accent6">
                      <a:lumMod val="50000"/>
                    </a:schemeClr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</a:t>
            </a:r>
            <a:r>
              <a:rPr lang="ru-RU" sz="60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ru-RU" sz="6000" b="1" cap="none" spc="0" dirty="0" smtClean="0">
                <a:ln w="1905">
                  <a:solidFill>
                    <a:schemeClr val="accent6">
                      <a:lumMod val="50000"/>
                    </a:schemeClr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окружающий</a:t>
            </a:r>
            <a:r>
              <a:rPr lang="ru-RU" sz="60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ru-RU" sz="6000" b="1" cap="none" spc="0" dirty="0" smtClean="0">
                <a:ln w="1905">
                  <a:solidFill>
                    <a:schemeClr val="accent6">
                      <a:lumMod val="50000"/>
                    </a:schemeClr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мир</a:t>
            </a:r>
            <a:endParaRPr lang="ru-RU" sz="60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4" name="Блок-схема: ручное управление 3"/>
          <p:cNvSpPr/>
          <p:nvPr/>
        </p:nvSpPr>
        <p:spPr>
          <a:xfrm rot="5400000">
            <a:off x="5357818" y="3786190"/>
            <a:ext cx="4500594" cy="1071570"/>
          </a:xfrm>
          <a:prstGeom prst="flowChartManualOperation">
            <a:avLst/>
          </a:prstGeom>
          <a:ln w="38100">
            <a:solidFill>
              <a:srgbClr val="308038"/>
            </a:solidFill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Блок-схема: ручное управление 4"/>
          <p:cNvSpPr/>
          <p:nvPr/>
        </p:nvSpPr>
        <p:spPr>
          <a:xfrm rot="16200000">
            <a:off x="-714412" y="3786190"/>
            <a:ext cx="4500594" cy="1071570"/>
          </a:xfrm>
          <a:prstGeom prst="flowChartManualOperation">
            <a:avLst/>
          </a:prstGeom>
          <a:ln w="38100">
            <a:solidFill>
              <a:srgbClr val="308038"/>
            </a:solidFill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8674" name="Picture 2" descr="D:\det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71670" y="3000372"/>
            <a:ext cx="5022092" cy="2714644"/>
          </a:xfrm>
          <a:prstGeom prst="rect">
            <a:avLst/>
          </a:prstGeom>
          <a:ln w="38100" cap="sq">
            <a:solidFill>
              <a:srgbClr val="308038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1" dur="2000"/>
                                        <p:tgtEl>
                                          <p:spTgt spid="286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 animBg="1"/>
      <p:bldP spid="5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00100" y="1857364"/>
            <a:ext cx="6786610" cy="255454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  <a:tabLst>
                <a:tab pos="180975" algn="l"/>
              </a:tabLst>
            </a:pPr>
            <a:r>
              <a:rPr lang="ru-RU" sz="4000" b="1" i="1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Сегодня на уроке я:</a:t>
            </a:r>
            <a:endParaRPr lang="ru-RU" sz="4000" b="1" dirty="0" smtClean="0">
              <a:latin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tabLst>
                <a:tab pos="180975" algn="l"/>
              </a:tabLst>
            </a:pPr>
            <a:r>
              <a:rPr lang="ru-RU" sz="4000" b="1" i="1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      понял………….</a:t>
            </a:r>
            <a:endParaRPr lang="ru-RU" sz="4000" b="1" dirty="0" smtClean="0">
              <a:latin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tabLst>
                <a:tab pos="180975" algn="l"/>
              </a:tabLst>
            </a:pPr>
            <a:r>
              <a:rPr lang="ru-RU" sz="4000" b="1" i="1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      научился…………</a:t>
            </a:r>
            <a:endParaRPr lang="ru-RU" sz="4000" b="1" dirty="0" smtClean="0">
              <a:latin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tabLst>
                <a:tab pos="180975" algn="l"/>
              </a:tabLst>
            </a:pPr>
            <a:r>
              <a:rPr lang="ru-RU" sz="4000" b="1" i="1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      почувствовал………..</a:t>
            </a:r>
            <a:endParaRPr lang="ru-RU" sz="4000" b="1" dirty="0" smtClean="0">
              <a:latin typeface="Arial" pitchFamily="34" charset="0"/>
            </a:endParaRPr>
          </a:p>
        </p:txBody>
      </p:sp>
      <p:grpSp>
        <p:nvGrpSpPr>
          <p:cNvPr id="3" name="Group 56"/>
          <p:cNvGrpSpPr>
            <a:grpSpLocks/>
          </p:cNvGrpSpPr>
          <p:nvPr/>
        </p:nvGrpSpPr>
        <p:grpSpPr bwMode="auto">
          <a:xfrm>
            <a:off x="857224" y="5286388"/>
            <a:ext cx="504825" cy="730250"/>
            <a:chOff x="107719363" y="109168161"/>
            <a:chExt cx="504925" cy="729000"/>
          </a:xfrm>
        </p:grpSpPr>
        <p:sp>
          <p:nvSpPr>
            <p:cNvPr id="4" name="AutoShape 57"/>
            <p:cNvSpPr>
              <a:spLocks noChangeArrowheads="1" noChangeShapeType="1"/>
            </p:cNvSpPr>
            <p:nvPr/>
          </p:nvSpPr>
          <p:spPr bwMode="auto">
            <a:xfrm>
              <a:off x="107791572" y="109350411"/>
              <a:ext cx="333530" cy="364500"/>
            </a:xfrm>
            <a:prstGeom prst="irregularSeal1">
              <a:avLst/>
            </a:prstGeom>
            <a:solidFill>
              <a:schemeClr val="bg2"/>
            </a:solidFill>
            <a:ln w="0" algn="in">
              <a:noFill/>
              <a:miter lim="800000"/>
              <a:headEnd/>
              <a:tailEnd/>
            </a:ln>
            <a:effectLst/>
          </p:spPr>
          <p:txBody>
            <a:bodyPr lIns="36576" tIns="36576" rIns="36576" bIns="36576"/>
            <a:lstStyle/>
            <a:p>
              <a:endParaRPr lang="ru-RU"/>
            </a:p>
          </p:txBody>
        </p:sp>
        <p:sp>
          <p:nvSpPr>
            <p:cNvPr id="5" name="AutoShape 58"/>
            <p:cNvSpPr>
              <a:spLocks noChangeArrowheads="1" noChangeShapeType="1"/>
            </p:cNvSpPr>
            <p:nvPr/>
          </p:nvSpPr>
          <p:spPr bwMode="auto">
            <a:xfrm>
              <a:off x="107913921" y="109168161"/>
              <a:ext cx="55588" cy="364500"/>
            </a:xfrm>
            <a:prstGeom prst="triangle">
              <a:avLst>
                <a:gd name="adj" fmla="val 0"/>
              </a:avLst>
            </a:prstGeom>
            <a:solidFill>
              <a:schemeClr val="bg2"/>
            </a:solidFill>
            <a:ln w="0" algn="in">
              <a:noFill/>
              <a:miter lim="800000"/>
              <a:headEnd/>
              <a:tailEnd/>
            </a:ln>
            <a:effectLst/>
          </p:spPr>
          <p:txBody>
            <a:bodyPr lIns="36576" tIns="36576" rIns="36576" bIns="36576"/>
            <a:lstStyle/>
            <a:p>
              <a:endParaRPr lang="ru-RU"/>
            </a:p>
          </p:txBody>
        </p:sp>
        <p:sp>
          <p:nvSpPr>
            <p:cNvPr id="6" name="AutoShape 59"/>
            <p:cNvSpPr>
              <a:spLocks noChangeArrowheads="1" noChangeShapeType="1"/>
            </p:cNvSpPr>
            <p:nvPr/>
          </p:nvSpPr>
          <p:spPr bwMode="auto">
            <a:xfrm flipV="1">
              <a:off x="107946347" y="109532661"/>
              <a:ext cx="55588" cy="364500"/>
            </a:xfrm>
            <a:prstGeom prst="triangle">
              <a:avLst>
                <a:gd name="adj" fmla="val 100000"/>
              </a:avLst>
            </a:prstGeom>
            <a:solidFill>
              <a:schemeClr val="bg2"/>
            </a:solidFill>
            <a:ln w="0" algn="in">
              <a:noFill/>
              <a:miter lim="800000"/>
              <a:headEnd/>
              <a:tailEnd/>
            </a:ln>
            <a:effectLst/>
          </p:spPr>
          <p:txBody>
            <a:bodyPr lIns="36576" tIns="36576" rIns="36576" bIns="36576"/>
            <a:lstStyle/>
            <a:p>
              <a:endParaRPr lang="ru-RU"/>
            </a:p>
          </p:txBody>
        </p:sp>
        <p:sp>
          <p:nvSpPr>
            <p:cNvPr id="7" name="AutoShape 60"/>
            <p:cNvSpPr>
              <a:spLocks noChangeArrowheads="1" noChangeShapeType="1"/>
            </p:cNvSpPr>
            <p:nvPr/>
          </p:nvSpPr>
          <p:spPr bwMode="auto">
            <a:xfrm rot="16200000">
              <a:off x="107829199" y="109331701"/>
              <a:ext cx="86062" cy="305734"/>
            </a:xfrm>
            <a:prstGeom prst="triangle">
              <a:avLst>
                <a:gd name="adj" fmla="val 0"/>
              </a:avLst>
            </a:prstGeom>
            <a:solidFill>
              <a:schemeClr val="bg2"/>
            </a:solidFill>
            <a:ln w="0" algn="in">
              <a:noFill/>
              <a:miter lim="800000"/>
              <a:headEnd/>
              <a:tailEnd/>
            </a:ln>
            <a:effectLst/>
          </p:spPr>
          <p:txBody>
            <a:bodyPr lIns="36576" tIns="36576" rIns="36576" bIns="36576"/>
            <a:lstStyle/>
            <a:p>
              <a:endParaRPr lang="ru-RU"/>
            </a:p>
          </p:txBody>
        </p:sp>
        <p:sp>
          <p:nvSpPr>
            <p:cNvPr id="8" name="AutoShape 61"/>
            <p:cNvSpPr>
              <a:spLocks noChangeArrowheads="1" noChangeShapeType="1"/>
            </p:cNvSpPr>
            <p:nvPr/>
          </p:nvSpPr>
          <p:spPr bwMode="auto">
            <a:xfrm rot="16200000" flipV="1">
              <a:off x="108068840" y="109377214"/>
              <a:ext cx="60750" cy="250146"/>
            </a:xfrm>
            <a:prstGeom prst="triangle">
              <a:avLst>
                <a:gd name="adj" fmla="val 100000"/>
              </a:avLst>
            </a:prstGeom>
            <a:solidFill>
              <a:schemeClr val="bg2"/>
            </a:solidFill>
            <a:ln w="0" algn="in">
              <a:noFill/>
              <a:miter lim="800000"/>
              <a:headEnd/>
              <a:tailEnd/>
            </a:ln>
            <a:effectLst/>
          </p:spPr>
          <p:txBody>
            <a:bodyPr lIns="36576" tIns="36576" rIns="36576" bIns="36576"/>
            <a:lstStyle/>
            <a:p>
              <a:endParaRPr lang="ru-RU"/>
            </a:p>
          </p:txBody>
        </p:sp>
      </p:grpSp>
      <p:grpSp>
        <p:nvGrpSpPr>
          <p:cNvPr id="9" name="Group 56"/>
          <p:cNvGrpSpPr>
            <a:grpSpLocks/>
          </p:cNvGrpSpPr>
          <p:nvPr/>
        </p:nvGrpSpPr>
        <p:grpSpPr bwMode="auto">
          <a:xfrm>
            <a:off x="3857620" y="714356"/>
            <a:ext cx="504825" cy="730250"/>
            <a:chOff x="107719363" y="109168161"/>
            <a:chExt cx="504925" cy="729000"/>
          </a:xfrm>
        </p:grpSpPr>
        <p:sp>
          <p:nvSpPr>
            <p:cNvPr id="10" name="AutoShape 57"/>
            <p:cNvSpPr>
              <a:spLocks noChangeArrowheads="1" noChangeShapeType="1"/>
            </p:cNvSpPr>
            <p:nvPr/>
          </p:nvSpPr>
          <p:spPr bwMode="auto">
            <a:xfrm>
              <a:off x="107791572" y="109350411"/>
              <a:ext cx="333530" cy="364500"/>
            </a:xfrm>
            <a:prstGeom prst="irregularSeal1">
              <a:avLst/>
            </a:prstGeom>
            <a:solidFill>
              <a:schemeClr val="bg2"/>
            </a:solidFill>
            <a:ln w="0" algn="in">
              <a:noFill/>
              <a:miter lim="800000"/>
              <a:headEnd/>
              <a:tailEnd/>
            </a:ln>
            <a:effectLst/>
          </p:spPr>
          <p:txBody>
            <a:bodyPr lIns="36576" tIns="36576" rIns="36576" bIns="36576"/>
            <a:lstStyle/>
            <a:p>
              <a:endParaRPr lang="ru-RU"/>
            </a:p>
          </p:txBody>
        </p:sp>
        <p:sp>
          <p:nvSpPr>
            <p:cNvPr id="11" name="AutoShape 58"/>
            <p:cNvSpPr>
              <a:spLocks noChangeArrowheads="1" noChangeShapeType="1"/>
            </p:cNvSpPr>
            <p:nvPr/>
          </p:nvSpPr>
          <p:spPr bwMode="auto">
            <a:xfrm>
              <a:off x="107913921" y="109168161"/>
              <a:ext cx="55588" cy="364500"/>
            </a:xfrm>
            <a:prstGeom prst="triangle">
              <a:avLst>
                <a:gd name="adj" fmla="val 0"/>
              </a:avLst>
            </a:prstGeom>
            <a:solidFill>
              <a:schemeClr val="bg2"/>
            </a:solidFill>
            <a:ln w="0" algn="in">
              <a:noFill/>
              <a:miter lim="800000"/>
              <a:headEnd/>
              <a:tailEnd/>
            </a:ln>
            <a:effectLst/>
          </p:spPr>
          <p:txBody>
            <a:bodyPr lIns="36576" tIns="36576" rIns="36576" bIns="36576"/>
            <a:lstStyle/>
            <a:p>
              <a:endParaRPr lang="ru-RU"/>
            </a:p>
          </p:txBody>
        </p:sp>
        <p:sp>
          <p:nvSpPr>
            <p:cNvPr id="12" name="AutoShape 59"/>
            <p:cNvSpPr>
              <a:spLocks noChangeArrowheads="1" noChangeShapeType="1"/>
            </p:cNvSpPr>
            <p:nvPr/>
          </p:nvSpPr>
          <p:spPr bwMode="auto">
            <a:xfrm flipV="1">
              <a:off x="107946347" y="109532661"/>
              <a:ext cx="55588" cy="364500"/>
            </a:xfrm>
            <a:prstGeom prst="triangle">
              <a:avLst>
                <a:gd name="adj" fmla="val 100000"/>
              </a:avLst>
            </a:prstGeom>
            <a:solidFill>
              <a:schemeClr val="bg2"/>
            </a:solidFill>
            <a:ln w="0" algn="in">
              <a:noFill/>
              <a:miter lim="800000"/>
              <a:headEnd/>
              <a:tailEnd/>
            </a:ln>
            <a:effectLst/>
          </p:spPr>
          <p:txBody>
            <a:bodyPr lIns="36576" tIns="36576" rIns="36576" bIns="36576"/>
            <a:lstStyle/>
            <a:p>
              <a:endParaRPr lang="ru-RU"/>
            </a:p>
          </p:txBody>
        </p:sp>
        <p:sp>
          <p:nvSpPr>
            <p:cNvPr id="13" name="AutoShape 60"/>
            <p:cNvSpPr>
              <a:spLocks noChangeArrowheads="1" noChangeShapeType="1"/>
            </p:cNvSpPr>
            <p:nvPr/>
          </p:nvSpPr>
          <p:spPr bwMode="auto">
            <a:xfrm rot="16200000">
              <a:off x="107829199" y="109331701"/>
              <a:ext cx="86062" cy="305734"/>
            </a:xfrm>
            <a:prstGeom prst="triangle">
              <a:avLst>
                <a:gd name="adj" fmla="val 0"/>
              </a:avLst>
            </a:prstGeom>
            <a:solidFill>
              <a:schemeClr val="bg2"/>
            </a:solidFill>
            <a:ln w="0" algn="in">
              <a:noFill/>
              <a:miter lim="800000"/>
              <a:headEnd/>
              <a:tailEnd/>
            </a:ln>
            <a:effectLst/>
          </p:spPr>
          <p:txBody>
            <a:bodyPr lIns="36576" tIns="36576" rIns="36576" bIns="36576"/>
            <a:lstStyle/>
            <a:p>
              <a:endParaRPr lang="ru-RU"/>
            </a:p>
          </p:txBody>
        </p:sp>
        <p:sp>
          <p:nvSpPr>
            <p:cNvPr id="14" name="AutoShape 61"/>
            <p:cNvSpPr>
              <a:spLocks noChangeArrowheads="1" noChangeShapeType="1"/>
            </p:cNvSpPr>
            <p:nvPr/>
          </p:nvSpPr>
          <p:spPr bwMode="auto">
            <a:xfrm rot="16200000" flipV="1">
              <a:off x="108068840" y="109377214"/>
              <a:ext cx="60750" cy="250146"/>
            </a:xfrm>
            <a:prstGeom prst="triangle">
              <a:avLst>
                <a:gd name="adj" fmla="val 100000"/>
              </a:avLst>
            </a:prstGeom>
            <a:solidFill>
              <a:schemeClr val="bg2"/>
            </a:solidFill>
            <a:ln w="0" algn="in">
              <a:noFill/>
              <a:miter lim="800000"/>
              <a:headEnd/>
              <a:tailEnd/>
            </a:ln>
            <a:effectLst/>
          </p:spPr>
          <p:txBody>
            <a:bodyPr lIns="36576" tIns="36576" rIns="36576" bIns="36576"/>
            <a:lstStyle/>
            <a:p>
              <a:endParaRPr lang="ru-RU"/>
            </a:p>
          </p:txBody>
        </p:sp>
      </p:grpSp>
      <p:grpSp>
        <p:nvGrpSpPr>
          <p:cNvPr id="15" name="Group 56"/>
          <p:cNvGrpSpPr>
            <a:grpSpLocks/>
          </p:cNvGrpSpPr>
          <p:nvPr/>
        </p:nvGrpSpPr>
        <p:grpSpPr bwMode="auto">
          <a:xfrm>
            <a:off x="3286116" y="5143512"/>
            <a:ext cx="504825" cy="730250"/>
            <a:chOff x="107719363" y="109168161"/>
            <a:chExt cx="504925" cy="729000"/>
          </a:xfrm>
        </p:grpSpPr>
        <p:sp>
          <p:nvSpPr>
            <p:cNvPr id="16" name="AutoShape 57"/>
            <p:cNvSpPr>
              <a:spLocks noChangeArrowheads="1" noChangeShapeType="1"/>
            </p:cNvSpPr>
            <p:nvPr/>
          </p:nvSpPr>
          <p:spPr bwMode="auto">
            <a:xfrm>
              <a:off x="107791572" y="109350411"/>
              <a:ext cx="333530" cy="364500"/>
            </a:xfrm>
            <a:prstGeom prst="irregularSeal1">
              <a:avLst/>
            </a:prstGeom>
            <a:solidFill>
              <a:schemeClr val="bg2"/>
            </a:solidFill>
            <a:ln w="0" algn="in">
              <a:noFill/>
              <a:miter lim="800000"/>
              <a:headEnd/>
              <a:tailEnd/>
            </a:ln>
            <a:effectLst/>
          </p:spPr>
          <p:txBody>
            <a:bodyPr lIns="36576" tIns="36576" rIns="36576" bIns="36576"/>
            <a:lstStyle/>
            <a:p>
              <a:endParaRPr lang="ru-RU"/>
            </a:p>
          </p:txBody>
        </p:sp>
        <p:sp>
          <p:nvSpPr>
            <p:cNvPr id="17" name="AutoShape 58"/>
            <p:cNvSpPr>
              <a:spLocks noChangeArrowheads="1" noChangeShapeType="1"/>
            </p:cNvSpPr>
            <p:nvPr/>
          </p:nvSpPr>
          <p:spPr bwMode="auto">
            <a:xfrm>
              <a:off x="107913921" y="109168161"/>
              <a:ext cx="55588" cy="364500"/>
            </a:xfrm>
            <a:prstGeom prst="triangle">
              <a:avLst>
                <a:gd name="adj" fmla="val 0"/>
              </a:avLst>
            </a:prstGeom>
            <a:solidFill>
              <a:schemeClr val="bg2"/>
            </a:solidFill>
            <a:ln w="0" algn="in">
              <a:noFill/>
              <a:miter lim="800000"/>
              <a:headEnd/>
              <a:tailEnd/>
            </a:ln>
            <a:effectLst/>
          </p:spPr>
          <p:txBody>
            <a:bodyPr lIns="36576" tIns="36576" rIns="36576" bIns="36576"/>
            <a:lstStyle/>
            <a:p>
              <a:endParaRPr lang="ru-RU"/>
            </a:p>
          </p:txBody>
        </p:sp>
        <p:sp>
          <p:nvSpPr>
            <p:cNvPr id="18" name="AutoShape 59"/>
            <p:cNvSpPr>
              <a:spLocks noChangeArrowheads="1" noChangeShapeType="1"/>
            </p:cNvSpPr>
            <p:nvPr/>
          </p:nvSpPr>
          <p:spPr bwMode="auto">
            <a:xfrm flipV="1">
              <a:off x="107946347" y="109532661"/>
              <a:ext cx="55588" cy="364500"/>
            </a:xfrm>
            <a:prstGeom prst="triangle">
              <a:avLst>
                <a:gd name="adj" fmla="val 100000"/>
              </a:avLst>
            </a:prstGeom>
            <a:solidFill>
              <a:schemeClr val="bg2"/>
            </a:solidFill>
            <a:ln w="0" algn="in">
              <a:noFill/>
              <a:miter lim="800000"/>
              <a:headEnd/>
              <a:tailEnd/>
            </a:ln>
            <a:effectLst/>
          </p:spPr>
          <p:txBody>
            <a:bodyPr lIns="36576" tIns="36576" rIns="36576" bIns="36576"/>
            <a:lstStyle/>
            <a:p>
              <a:endParaRPr lang="ru-RU"/>
            </a:p>
          </p:txBody>
        </p:sp>
        <p:sp>
          <p:nvSpPr>
            <p:cNvPr id="19" name="AutoShape 60"/>
            <p:cNvSpPr>
              <a:spLocks noChangeArrowheads="1" noChangeShapeType="1"/>
            </p:cNvSpPr>
            <p:nvPr/>
          </p:nvSpPr>
          <p:spPr bwMode="auto">
            <a:xfrm rot="16200000">
              <a:off x="107829199" y="109331701"/>
              <a:ext cx="86062" cy="305734"/>
            </a:xfrm>
            <a:prstGeom prst="triangle">
              <a:avLst>
                <a:gd name="adj" fmla="val 0"/>
              </a:avLst>
            </a:prstGeom>
            <a:solidFill>
              <a:schemeClr val="bg2"/>
            </a:solidFill>
            <a:ln w="0" algn="in">
              <a:noFill/>
              <a:miter lim="800000"/>
              <a:headEnd/>
              <a:tailEnd/>
            </a:ln>
            <a:effectLst/>
          </p:spPr>
          <p:txBody>
            <a:bodyPr lIns="36576" tIns="36576" rIns="36576" bIns="36576"/>
            <a:lstStyle/>
            <a:p>
              <a:endParaRPr lang="ru-RU"/>
            </a:p>
          </p:txBody>
        </p:sp>
        <p:sp>
          <p:nvSpPr>
            <p:cNvPr id="20" name="AutoShape 61"/>
            <p:cNvSpPr>
              <a:spLocks noChangeArrowheads="1" noChangeShapeType="1"/>
            </p:cNvSpPr>
            <p:nvPr/>
          </p:nvSpPr>
          <p:spPr bwMode="auto">
            <a:xfrm rot="16200000" flipV="1">
              <a:off x="108068840" y="109377214"/>
              <a:ext cx="60750" cy="250146"/>
            </a:xfrm>
            <a:prstGeom prst="triangle">
              <a:avLst>
                <a:gd name="adj" fmla="val 100000"/>
              </a:avLst>
            </a:prstGeom>
            <a:solidFill>
              <a:schemeClr val="bg2"/>
            </a:solidFill>
            <a:ln w="0" algn="in">
              <a:noFill/>
              <a:miter lim="800000"/>
              <a:headEnd/>
              <a:tailEnd/>
            </a:ln>
            <a:effectLst/>
          </p:spPr>
          <p:txBody>
            <a:bodyPr lIns="36576" tIns="36576" rIns="36576" bIns="36576"/>
            <a:lstStyle/>
            <a:p>
              <a:endParaRPr lang="ru-RU"/>
            </a:p>
          </p:txBody>
        </p:sp>
      </p:grpSp>
      <p:grpSp>
        <p:nvGrpSpPr>
          <p:cNvPr id="21" name="Group 56"/>
          <p:cNvGrpSpPr>
            <a:grpSpLocks/>
          </p:cNvGrpSpPr>
          <p:nvPr/>
        </p:nvGrpSpPr>
        <p:grpSpPr bwMode="auto">
          <a:xfrm>
            <a:off x="7500958" y="5429264"/>
            <a:ext cx="504825" cy="730250"/>
            <a:chOff x="107719363" y="109168161"/>
            <a:chExt cx="504925" cy="729000"/>
          </a:xfrm>
        </p:grpSpPr>
        <p:sp>
          <p:nvSpPr>
            <p:cNvPr id="22" name="AutoShape 57"/>
            <p:cNvSpPr>
              <a:spLocks noChangeArrowheads="1" noChangeShapeType="1"/>
            </p:cNvSpPr>
            <p:nvPr/>
          </p:nvSpPr>
          <p:spPr bwMode="auto">
            <a:xfrm>
              <a:off x="107791572" y="109350411"/>
              <a:ext cx="333530" cy="364500"/>
            </a:xfrm>
            <a:prstGeom prst="irregularSeal1">
              <a:avLst/>
            </a:prstGeom>
            <a:solidFill>
              <a:schemeClr val="bg2"/>
            </a:solidFill>
            <a:ln w="0" algn="in">
              <a:noFill/>
              <a:miter lim="800000"/>
              <a:headEnd/>
              <a:tailEnd/>
            </a:ln>
            <a:effectLst/>
          </p:spPr>
          <p:txBody>
            <a:bodyPr lIns="36576" tIns="36576" rIns="36576" bIns="36576"/>
            <a:lstStyle/>
            <a:p>
              <a:endParaRPr lang="ru-RU"/>
            </a:p>
          </p:txBody>
        </p:sp>
        <p:sp>
          <p:nvSpPr>
            <p:cNvPr id="23" name="AutoShape 58"/>
            <p:cNvSpPr>
              <a:spLocks noChangeArrowheads="1" noChangeShapeType="1"/>
            </p:cNvSpPr>
            <p:nvPr/>
          </p:nvSpPr>
          <p:spPr bwMode="auto">
            <a:xfrm>
              <a:off x="107913921" y="109168161"/>
              <a:ext cx="55588" cy="364500"/>
            </a:xfrm>
            <a:prstGeom prst="triangle">
              <a:avLst>
                <a:gd name="adj" fmla="val 0"/>
              </a:avLst>
            </a:prstGeom>
            <a:solidFill>
              <a:schemeClr val="bg2"/>
            </a:solidFill>
            <a:ln w="0" algn="in">
              <a:noFill/>
              <a:miter lim="800000"/>
              <a:headEnd/>
              <a:tailEnd/>
            </a:ln>
            <a:effectLst/>
          </p:spPr>
          <p:txBody>
            <a:bodyPr lIns="36576" tIns="36576" rIns="36576" bIns="36576"/>
            <a:lstStyle/>
            <a:p>
              <a:endParaRPr lang="ru-RU"/>
            </a:p>
          </p:txBody>
        </p:sp>
        <p:sp>
          <p:nvSpPr>
            <p:cNvPr id="24" name="AutoShape 59"/>
            <p:cNvSpPr>
              <a:spLocks noChangeArrowheads="1" noChangeShapeType="1"/>
            </p:cNvSpPr>
            <p:nvPr/>
          </p:nvSpPr>
          <p:spPr bwMode="auto">
            <a:xfrm flipV="1">
              <a:off x="107946347" y="109532661"/>
              <a:ext cx="55588" cy="364500"/>
            </a:xfrm>
            <a:prstGeom prst="triangle">
              <a:avLst>
                <a:gd name="adj" fmla="val 100000"/>
              </a:avLst>
            </a:prstGeom>
            <a:solidFill>
              <a:schemeClr val="bg2"/>
            </a:solidFill>
            <a:ln w="0" algn="in">
              <a:noFill/>
              <a:miter lim="800000"/>
              <a:headEnd/>
              <a:tailEnd/>
            </a:ln>
            <a:effectLst/>
          </p:spPr>
          <p:txBody>
            <a:bodyPr lIns="36576" tIns="36576" rIns="36576" bIns="36576"/>
            <a:lstStyle/>
            <a:p>
              <a:endParaRPr lang="ru-RU"/>
            </a:p>
          </p:txBody>
        </p:sp>
        <p:sp>
          <p:nvSpPr>
            <p:cNvPr id="25" name="AutoShape 60"/>
            <p:cNvSpPr>
              <a:spLocks noChangeArrowheads="1" noChangeShapeType="1"/>
            </p:cNvSpPr>
            <p:nvPr/>
          </p:nvSpPr>
          <p:spPr bwMode="auto">
            <a:xfrm rot="16200000">
              <a:off x="107829199" y="109331701"/>
              <a:ext cx="86062" cy="305734"/>
            </a:xfrm>
            <a:prstGeom prst="triangle">
              <a:avLst>
                <a:gd name="adj" fmla="val 0"/>
              </a:avLst>
            </a:prstGeom>
            <a:solidFill>
              <a:schemeClr val="bg2"/>
            </a:solidFill>
            <a:ln w="0" algn="in">
              <a:noFill/>
              <a:miter lim="800000"/>
              <a:headEnd/>
              <a:tailEnd/>
            </a:ln>
            <a:effectLst/>
          </p:spPr>
          <p:txBody>
            <a:bodyPr lIns="36576" tIns="36576" rIns="36576" bIns="36576"/>
            <a:lstStyle/>
            <a:p>
              <a:endParaRPr lang="ru-RU"/>
            </a:p>
          </p:txBody>
        </p:sp>
        <p:sp>
          <p:nvSpPr>
            <p:cNvPr id="26" name="AutoShape 61"/>
            <p:cNvSpPr>
              <a:spLocks noChangeArrowheads="1" noChangeShapeType="1"/>
            </p:cNvSpPr>
            <p:nvPr/>
          </p:nvSpPr>
          <p:spPr bwMode="auto">
            <a:xfrm rot="16200000" flipV="1">
              <a:off x="108068840" y="109377214"/>
              <a:ext cx="60750" cy="250146"/>
            </a:xfrm>
            <a:prstGeom prst="triangle">
              <a:avLst>
                <a:gd name="adj" fmla="val 100000"/>
              </a:avLst>
            </a:prstGeom>
            <a:solidFill>
              <a:schemeClr val="bg2"/>
            </a:solidFill>
            <a:ln w="0" algn="in">
              <a:noFill/>
              <a:miter lim="800000"/>
              <a:headEnd/>
              <a:tailEnd/>
            </a:ln>
            <a:effectLst/>
          </p:spPr>
          <p:txBody>
            <a:bodyPr lIns="36576" tIns="36576" rIns="36576" bIns="36576"/>
            <a:lstStyle/>
            <a:p>
              <a:endParaRPr lang="ru-RU"/>
            </a:p>
          </p:txBody>
        </p:sp>
      </p:grpSp>
      <p:grpSp>
        <p:nvGrpSpPr>
          <p:cNvPr id="27" name="Group 56"/>
          <p:cNvGrpSpPr>
            <a:grpSpLocks/>
          </p:cNvGrpSpPr>
          <p:nvPr/>
        </p:nvGrpSpPr>
        <p:grpSpPr bwMode="auto">
          <a:xfrm>
            <a:off x="7000892" y="500042"/>
            <a:ext cx="504825" cy="730250"/>
            <a:chOff x="107719363" y="109168161"/>
            <a:chExt cx="504925" cy="729000"/>
          </a:xfrm>
        </p:grpSpPr>
        <p:sp>
          <p:nvSpPr>
            <p:cNvPr id="28" name="AutoShape 57"/>
            <p:cNvSpPr>
              <a:spLocks noChangeArrowheads="1" noChangeShapeType="1"/>
            </p:cNvSpPr>
            <p:nvPr/>
          </p:nvSpPr>
          <p:spPr bwMode="auto">
            <a:xfrm>
              <a:off x="107791572" y="109350411"/>
              <a:ext cx="333530" cy="364500"/>
            </a:xfrm>
            <a:prstGeom prst="irregularSeal1">
              <a:avLst/>
            </a:prstGeom>
            <a:solidFill>
              <a:schemeClr val="bg2"/>
            </a:solidFill>
            <a:ln w="0" algn="in">
              <a:noFill/>
              <a:miter lim="800000"/>
              <a:headEnd/>
              <a:tailEnd/>
            </a:ln>
            <a:effectLst/>
          </p:spPr>
          <p:txBody>
            <a:bodyPr lIns="36576" tIns="36576" rIns="36576" bIns="36576"/>
            <a:lstStyle/>
            <a:p>
              <a:endParaRPr lang="ru-RU"/>
            </a:p>
          </p:txBody>
        </p:sp>
        <p:sp>
          <p:nvSpPr>
            <p:cNvPr id="29" name="AutoShape 58"/>
            <p:cNvSpPr>
              <a:spLocks noChangeArrowheads="1" noChangeShapeType="1"/>
            </p:cNvSpPr>
            <p:nvPr/>
          </p:nvSpPr>
          <p:spPr bwMode="auto">
            <a:xfrm>
              <a:off x="107913921" y="109168161"/>
              <a:ext cx="55588" cy="364500"/>
            </a:xfrm>
            <a:prstGeom prst="triangle">
              <a:avLst>
                <a:gd name="adj" fmla="val 0"/>
              </a:avLst>
            </a:prstGeom>
            <a:solidFill>
              <a:schemeClr val="bg2"/>
            </a:solidFill>
            <a:ln w="0" algn="in">
              <a:noFill/>
              <a:miter lim="800000"/>
              <a:headEnd/>
              <a:tailEnd/>
            </a:ln>
            <a:effectLst/>
          </p:spPr>
          <p:txBody>
            <a:bodyPr lIns="36576" tIns="36576" rIns="36576" bIns="36576"/>
            <a:lstStyle/>
            <a:p>
              <a:endParaRPr lang="ru-RU"/>
            </a:p>
          </p:txBody>
        </p:sp>
        <p:sp>
          <p:nvSpPr>
            <p:cNvPr id="30" name="AutoShape 59"/>
            <p:cNvSpPr>
              <a:spLocks noChangeArrowheads="1" noChangeShapeType="1"/>
            </p:cNvSpPr>
            <p:nvPr/>
          </p:nvSpPr>
          <p:spPr bwMode="auto">
            <a:xfrm flipV="1">
              <a:off x="107946347" y="109532661"/>
              <a:ext cx="55588" cy="364500"/>
            </a:xfrm>
            <a:prstGeom prst="triangle">
              <a:avLst>
                <a:gd name="adj" fmla="val 100000"/>
              </a:avLst>
            </a:prstGeom>
            <a:solidFill>
              <a:schemeClr val="bg2"/>
            </a:solidFill>
            <a:ln w="0" algn="in">
              <a:noFill/>
              <a:miter lim="800000"/>
              <a:headEnd/>
              <a:tailEnd/>
            </a:ln>
            <a:effectLst/>
          </p:spPr>
          <p:txBody>
            <a:bodyPr lIns="36576" tIns="36576" rIns="36576" bIns="36576"/>
            <a:lstStyle/>
            <a:p>
              <a:endParaRPr lang="ru-RU"/>
            </a:p>
          </p:txBody>
        </p:sp>
        <p:sp>
          <p:nvSpPr>
            <p:cNvPr id="31" name="AutoShape 60"/>
            <p:cNvSpPr>
              <a:spLocks noChangeArrowheads="1" noChangeShapeType="1"/>
            </p:cNvSpPr>
            <p:nvPr/>
          </p:nvSpPr>
          <p:spPr bwMode="auto">
            <a:xfrm rot="16200000">
              <a:off x="107829199" y="109331701"/>
              <a:ext cx="86062" cy="305734"/>
            </a:xfrm>
            <a:prstGeom prst="triangle">
              <a:avLst>
                <a:gd name="adj" fmla="val 0"/>
              </a:avLst>
            </a:prstGeom>
            <a:solidFill>
              <a:schemeClr val="bg2"/>
            </a:solidFill>
            <a:ln w="0" algn="in">
              <a:noFill/>
              <a:miter lim="800000"/>
              <a:headEnd/>
              <a:tailEnd/>
            </a:ln>
            <a:effectLst/>
          </p:spPr>
          <p:txBody>
            <a:bodyPr lIns="36576" tIns="36576" rIns="36576" bIns="36576"/>
            <a:lstStyle/>
            <a:p>
              <a:endParaRPr lang="ru-RU"/>
            </a:p>
          </p:txBody>
        </p:sp>
        <p:sp>
          <p:nvSpPr>
            <p:cNvPr id="32" name="AutoShape 61"/>
            <p:cNvSpPr>
              <a:spLocks noChangeArrowheads="1" noChangeShapeType="1"/>
            </p:cNvSpPr>
            <p:nvPr/>
          </p:nvSpPr>
          <p:spPr bwMode="auto">
            <a:xfrm rot="16200000" flipV="1">
              <a:off x="108068840" y="109377214"/>
              <a:ext cx="60750" cy="250146"/>
            </a:xfrm>
            <a:prstGeom prst="triangle">
              <a:avLst>
                <a:gd name="adj" fmla="val 100000"/>
              </a:avLst>
            </a:prstGeom>
            <a:solidFill>
              <a:schemeClr val="bg2"/>
            </a:solidFill>
            <a:ln w="0" algn="in">
              <a:noFill/>
              <a:miter lim="800000"/>
              <a:headEnd/>
              <a:tailEnd/>
            </a:ln>
            <a:effectLst/>
          </p:spPr>
          <p:txBody>
            <a:bodyPr lIns="36576" tIns="36576" rIns="36576" bIns="36576"/>
            <a:lstStyle/>
            <a:p>
              <a:endParaRPr lang="ru-RU"/>
            </a:p>
          </p:txBody>
        </p:sp>
      </p:grpSp>
      <p:grpSp>
        <p:nvGrpSpPr>
          <p:cNvPr id="33" name="Group 56"/>
          <p:cNvGrpSpPr>
            <a:grpSpLocks/>
          </p:cNvGrpSpPr>
          <p:nvPr/>
        </p:nvGrpSpPr>
        <p:grpSpPr bwMode="auto">
          <a:xfrm>
            <a:off x="642910" y="500042"/>
            <a:ext cx="504825" cy="730250"/>
            <a:chOff x="107719363" y="109168161"/>
            <a:chExt cx="504925" cy="729000"/>
          </a:xfrm>
        </p:grpSpPr>
        <p:sp>
          <p:nvSpPr>
            <p:cNvPr id="34" name="AutoShape 57"/>
            <p:cNvSpPr>
              <a:spLocks noChangeArrowheads="1" noChangeShapeType="1"/>
            </p:cNvSpPr>
            <p:nvPr/>
          </p:nvSpPr>
          <p:spPr bwMode="auto">
            <a:xfrm>
              <a:off x="107791572" y="109350411"/>
              <a:ext cx="333530" cy="364500"/>
            </a:xfrm>
            <a:prstGeom prst="irregularSeal1">
              <a:avLst/>
            </a:prstGeom>
            <a:solidFill>
              <a:schemeClr val="bg2"/>
            </a:solidFill>
            <a:ln w="0" algn="in">
              <a:noFill/>
              <a:miter lim="800000"/>
              <a:headEnd/>
              <a:tailEnd/>
            </a:ln>
            <a:effectLst/>
          </p:spPr>
          <p:txBody>
            <a:bodyPr lIns="36576" tIns="36576" rIns="36576" bIns="36576"/>
            <a:lstStyle/>
            <a:p>
              <a:endParaRPr lang="ru-RU"/>
            </a:p>
          </p:txBody>
        </p:sp>
        <p:sp>
          <p:nvSpPr>
            <p:cNvPr id="35" name="AutoShape 58"/>
            <p:cNvSpPr>
              <a:spLocks noChangeArrowheads="1" noChangeShapeType="1"/>
            </p:cNvSpPr>
            <p:nvPr/>
          </p:nvSpPr>
          <p:spPr bwMode="auto">
            <a:xfrm>
              <a:off x="107913921" y="109168161"/>
              <a:ext cx="55588" cy="364500"/>
            </a:xfrm>
            <a:prstGeom prst="triangle">
              <a:avLst>
                <a:gd name="adj" fmla="val 0"/>
              </a:avLst>
            </a:prstGeom>
            <a:solidFill>
              <a:schemeClr val="bg2"/>
            </a:solidFill>
            <a:ln w="0" algn="in">
              <a:noFill/>
              <a:miter lim="800000"/>
              <a:headEnd/>
              <a:tailEnd/>
            </a:ln>
            <a:effectLst/>
          </p:spPr>
          <p:txBody>
            <a:bodyPr lIns="36576" tIns="36576" rIns="36576" bIns="36576"/>
            <a:lstStyle/>
            <a:p>
              <a:endParaRPr lang="ru-RU"/>
            </a:p>
          </p:txBody>
        </p:sp>
        <p:sp>
          <p:nvSpPr>
            <p:cNvPr id="36" name="AutoShape 59"/>
            <p:cNvSpPr>
              <a:spLocks noChangeArrowheads="1" noChangeShapeType="1"/>
            </p:cNvSpPr>
            <p:nvPr/>
          </p:nvSpPr>
          <p:spPr bwMode="auto">
            <a:xfrm flipV="1">
              <a:off x="107946347" y="109532661"/>
              <a:ext cx="55588" cy="364500"/>
            </a:xfrm>
            <a:prstGeom prst="triangle">
              <a:avLst>
                <a:gd name="adj" fmla="val 100000"/>
              </a:avLst>
            </a:prstGeom>
            <a:solidFill>
              <a:schemeClr val="bg2"/>
            </a:solidFill>
            <a:ln w="0" algn="in">
              <a:noFill/>
              <a:miter lim="800000"/>
              <a:headEnd/>
              <a:tailEnd/>
            </a:ln>
            <a:effectLst/>
          </p:spPr>
          <p:txBody>
            <a:bodyPr lIns="36576" tIns="36576" rIns="36576" bIns="36576"/>
            <a:lstStyle/>
            <a:p>
              <a:endParaRPr lang="ru-RU"/>
            </a:p>
          </p:txBody>
        </p:sp>
        <p:sp>
          <p:nvSpPr>
            <p:cNvPr id="37" name="AutoShape 60"/>
            <p:cNvSpPr>
              <a:spLocks noChangeArrowheads="1" noChangeShapeType="1"/>
            </p:cNvSpPr>
            <p:nvPr/>
          </p:nvSpPr>
          <p:spPr bwMode="auto">
            <a:xfrm rot="16200000">
              <a:off x="107829199" y="109331701"/>
              <a:ext cx="86062" cy="305734"/>
            </a:xfrm>
            <a:prstGeom prst="triangle">
              <a:avLst>
                <a:gd name="adj" fmla="val 0"/>
              </a:avLst>
            </a:prstGeom>
            <a:solidFill>
              <a:schemeClr val="bg2"/>
            </a:solidFill>
            <a:ln w="0" algn="in">
              <a:noFill/>
              <a:miter lim="800000"/>
              <a:headEnd/>
              <a:tailEnd/>
            </a:ln>
            <a:effectLst/>
          </p:spPr>
          <p:txBody>
            <a:bodyPr lIns="36576" tIns="36576" rIns="36576" bIns="36576"/>
            <a:lstStyle/>
            <a:p>
              <a:endParaRPr lang="ru-RU"/>
            </a:p>
          </p:txBody>
        </p:sp>
        <p:sp>
          <p:nvSpPr>
            <p:cNvPr id="38" name="AutoShape 61"/>
            <p:cNvSpPr>
              <a:spLocks noChangeArrowheads="1" noChangeShapeType="1"/>
            </p:cNvSpPr>
            <p:nvPr/>
          </p:nvSpPr>
          <p:spPr bwMode="auto">
            <a:xfrm rot="16200000" flipV="1">
              <a:off x="108068840" y="109377214"/>
              <a:ext cx="60750" cy="250146"/>
            </a:xfrm>
            <a:prstGeom prst="triangle">
              <a:avLst>
                <a:gd name="adj" fmla="val 100000"/>
              </a:avLst>
            </a:prstGeom>
            <a:solidFill>
              <a:schemeClr val="bg2"/>
            </a:solidFill>
            <a:ln w="0" algn="in">
              <a:noFill/>
              <a:miter lim="800000"/>
              <a:headEnd/>
              <a:tailEnd/>
            </a:ln>
            <a:effectLst/>
          </p:spPr>
          <p:txBody>
            <a:bodyPr lIns="36576" tIns="36576" rIns="36576" bIns="36576"/>
            <a:lstStyle/>
            <a:p>
              <a:endParaRPr lang="ru-RU"/>
            </a:p>
          </p:txBody>
        </p:sp>
      </p:grpSp>
      <p:grpSp>
        <p:nvGrpSpPr>
          <p:cNvPr id="39" name="Group 56"/>
          <p:cNvGrpSpPr>
            <a:grpSpLocks/>
          </p:cNvGrpSpPr>
          <p:nvPr/>
        </p:nvGrpSpPr>
        <p:grpSpPr bwMode="auto">
          <a:xfrm>
            <a:off x="8215338" y="2714620"/>
            <a:ext cx="504825" cy="730250"/>
            <a:chOff x="107719363" y="109168161"/>
            <a:chExt cx="504925" cy="729000"/>
          </a:xfrm>
        </p:grpSpPr>
        <p:sp>
          <p:nvSpPr>
            <p:cNvPr id="40" name="AutoShape 57"/>
            <p:cNvSpPr>
              <a:spLocks noChangeArrowheads="1" noChangeShapeType="1"/>
            </p:cNvSpPr>
            <p:nvPr/>
          </p:nvSpPr>
          <p:spPr bwMode="auto">
            <a:xfrm>
              <a:off x="107791572" y="109350411"/>
              <a:ext cx="333530" cy="364500"/>
            </a:xfrm>
            <a:prstGeom prst="irregularSeal1">
              <a:avLst/>
            </a:prstGeom>
            <a:solidFill>
              <a:schemeClr val="bg2"/>
            </a:solidFill>
            <a:ln w="0" algn="in">
              <a:noFill/>
              <a:miter lim="800000"/>
              <a:headEnd/>
              <a:tailEnd/>
            </a:ln>
            <a:effectLst/>
          </p:spPr>
          <p:txBody>
            <a:bodyPr lIns="36576" tIns="36576" rIns="36576" bIns="36576"/>
            <a:lstStyle/>
            <a:p>
              <a:endParaRPr lang="ru-RU"/>
            </a:p>
          </p:txBody>
        </p:sp>
        <p:sp>
          <p:nvSpPr>
            <p:cNvPr id="41" name="AutoShape 58"/>
            <p:cNvSpPr>
              <a:spLocks noChangeArrowheads="1" noChangeShapeType="1"/>
            </p:cNvSpPr>
            <p:nvPr/>
          </p:nvSpPr>
          <p:spPr bwMode="auto">
            <a:xfrm>
              <a:off x="107913921" y="109168161"/>
              <a:ext cx="55588" cy="364500"/>
            </a:xfrm>
            <a:prstGeom prst="triangle">
              <a:avLst>
                <a:gd name="adj" fmla="val 0"/>
              </a:avLst>
            </a:prstGeom>
            <a:solidFill>
              <a:schemeClr val="bg2"/>
            </a:solidFill>
            <a:ln w="0" algn="in">
              <a:noFill/>
              <a:miter lim="800000"/>
              <a:headEnd/>
              <a:tailEnd/>
            </a:ln>
            <a:effectLst/>
          </p:spPr>
          <p:txBody>
            <a:bodyPr lIns="36576" tIns="36576" rIns="36576" bIns="36576"/>
            <a:lstStyle/>
            <a:p>
              <a:endParaRPr lang="ru-RU"/>
            </a:p>
          </p:txBody>
        </p:sp>
        <p:sp>
          <p:nvSpPr>
            <p:cNvPr id="42" name="AutoShape 59"/>
            <p:cNvSpPr>
              <a:spLocks noChangeArrowheads="1" noChangeShapeType="1"/>
            </p:cNvSpPr>
            <p:nvPr/>
          </p:nvSpPr>
          <p:spPr bwMode="auto">
            <a:xfrm flipV="1">
              <a:off x="107946347" y="109532661"/>
              <a:ext cx="55588" cy="364500"/>
            </a:xfrm>
            <a:prstGeom prst="triangle">
              <a:avLst>
                <a:gd name="adj" fmla="val 100000"/>
              </a:avLst>
            </a:prstGeom>
            <a:solidFill>
              <a:schemeClr val="bg2"/>
            </a:solidFill>
            <a:ln w="0" algn="in">
              <a:noFill/>
              <a:miter lim="800000"/>
              <a:headEnd/>
              <a:tailEnd/>
            </a:ln>
            <a:effectLst/>
          </p:spPr>
          <p:txBody>
            <a:bodyPr lIns="36576" tIns="36576" rIns="36576" bIns="36576"/>
            <a:lstStyle/>
            <a:p>
              <a:endParaRPr lang="ru-RU"/>
            </a:p>
          </p:txBody>
        </p:sp>
        <p:sp>
          <p:nvSpPr>
            <p:cNvPr id="43" name="AutoShape 60"/>
            <p:cNvSpPr>
              <a:spLocks noChangeArrowheads="1" noChangeShapeType="1"/>
            </p:cNvSpPr>
            <p:nvPr/>
          </p:nvSpPr>
          <p:spPr bwMode="auto">
            <a:xfrm rot="16200000">
              <a:off x="107829199" y="109331701"/>
              <a:ext cx="86062" cy="305734"/>
            </a:xfrm>
            <a:prstGeom prst="triangle">
              <a:avLst>
                <a:gd name="adj" fmla="val 0"/>
              </a:avLst>
            </a:prstGeom>
            <a:solidFill>
              <a:schemeClr val="bg2"/>
            </a:solidFill>
            <a:ln w="0" algn="in">
              <a:noFill/>
              <a:miter lim="800000"/>
              <a:headEnd/>
              <a:tailEnd/>
            </a:ln>
            <a:effectLst/>
          </p:spPr>
          <p:txBody>
            <a:bodyPr lIns="36576" tIns="36576" rIns="36576" bIns="36576"/>
            <a:lstStyle/>
            <a:p>
              <a:endParaRPr lang="ru-RU"/>
            </a:p>
          </p:txBody>
        </p:sp>
        <p:sp>
          <p:nvSpPr>
            <p:cNvPr id="44" name="AutoShape 61"/>
            <p:cNvSpPr>
              <a:spLocks noChangeArrowheads="1" noChangeShapeType="1"/>
            </p:cNvSpPr>
            <p:nvPr/>
          </p:nvSpPr>
          <p:spPr bwMode="auto">
            <a:xfrm rot="16200000" flipV="1">
              <a:off x="108068840" y="109377214"/>
              <a:ext cx="60750" cy="250146"/>
            </a:xfrm>
            <a:prstGeom prst="triangle">
              <a:avLst>
                <a:gd name="adj" fmla="val 100000"/>
              </a:avLst>
            </a:prstGeom>
            <a:solidFill>
              <a:schemeClr val="bg2"/>
            </a:solidFill>
            <a:ln w="0" algn="in">
              <a:noFill/>
              <a:miter lim="800000"/>
              <a:headEnd/>
              <a:tailEnd/>
            </a:ln>
            <a:effectLst/>
          </p:spPr>
          <p:txBody>
            <a:bodyPr lIns="36576" tIns="36576" rIns="36576" bIns="36576"/>
            <a:lstStyle/>
            <a:p>
              <a:endParaRPr lang="ru-RU"/>
            </a:p>
          </p:txBody>
        </p:sp>
      </p:grpSp>
      <p:grpSp>
        <p:nvGrpSpPr>
          <p:cNvPr id="45" name="Group 56"/>
          <p:cNvGrpSpPr>
            <a:grpSpLocks/>
          </p:cNvGrpSpPr>
          <p:nvPr/>
        </p:nvGrpSpPr>
        <p:grpSpPr bwMode="auto">
          <a:xfrm>
            <a:off x="214282" y="2714620"/>
            <a:ext cx="504825" cy="730250"/>
            <a:chOff x="107719363" y="109168161"/>
            <a:chExt cx="504925" cy="729000"/>
          </a:xfrm>
        </p:grpSpPr>
        <p:sp>
          <p:nvSpPr>
            <p:cNvPr id="46" name="AutoShape 57"/>
            <p:cNvSpPr>
              <a:spLocks noChangeArrowheads="1" noChangeShapeType="1"/>
            </p:cNvSpPr>
            <p:nvPr/>
          </p:nvSpPr>
          <p:spPr bwMode="auto">
            <a:xfrm>
              <a:off x="107791572" y="109350411"/>
              <a:ext cx="333530" cy="364500"/>
            </a:xfrm>
            <a:prstGeom prst="irregularSeal1">
              <a:avLst/>
            </a:prstGeom>
            <a:solidFill>
              <a:schemeClr val="bg2"/>
            </a:solidFill>
            <a:ln w="0" algn="in">
              <a:noFill/>
              <a:miter lim="800000"/>
              <a:headEnd/>
              <a:tailEnd/>
            </a:ln>
            <a:effectLst/>
          </p:spPr>
          <p:txBody>
            <a:bodyPr lIns="36576" tIns="36576" rIns="36576" bIns="36576"/>
            <a:lstStyle/>
            <a:p>
              <a:endParaRPr lang="ru-RU"/>
            </a:p>
          </p:txBody>
        </p:sp>
        <p:sp>
          <p:nvSpPr>
            <p:cNvPr id="47" name="AutoShape 58"/>
            <p:cNvSpPr>
              <a:spLocks noChangeArrowheads="1" noChangeShapeType="1"/>
            </p:cNvSpPr>
            <p:nvPr/>
          </p:nvSpPr>
          <p:spPr bwMode="auto">
            <a:xfrm>
              <a:off x="107913921" y="109168161"/>
              <a:ext cx="55588" cy="364500"/>
            </a:xfrm>
            <a:prstGeom prst="triangle">
              <a:avLst>
                <a:gd name="adj" fmla="val 0"/>
              </a:avLst>
            </a:prstGeom>
            <a:solidFill>
              <a:schemeClr val="bg2"/>
            </a:solidFill>
            <a:ln w="0" algn="in">
              <a:noFill/>
              <a:miter lim="800000"/>
              <a:headEnd/>
              <a:tailEnd/>
            </a:ln>
            <a:effectLst/>
          </p:spPr>
          <p:txBody>
            <a:bodyPr lIns="36576" tIns="36576" rIns="36576" bIns="36576"/>
            <a:lstStyle/>
            <a:p>
              <a:endParaRPr lang="ru-RU"/>
            </a:p>
          </p:txBody>
        </p:sp>
        <p:sp>
          <p:nvSpPr>
            <p:cNvPr id="48" name="AutoShape 59"/>
            <p:cNvSpPr>
              <a:spLocks noChangeArrowheads="1" noChangeShapeType="1"/>
            </p:cNvSpPr>
            <p:nvPr/>
          </p:nvSpPr>
          <p:spPr bwMode="auto">
            <a:xfrm flipV="1">
              <a:off x="107946347" y="109532661"/>
              <a:ext cx="55588" cy="364500"/>
            </a:xfrm>
            <a:prstGeom prst="triangle">
              <a:avLst>
                <a:gd name="adj" fmla="val 100000"/>
              </a:avLst>
            </a:prstGeom>
            <a:solidFill>
              <a:schemeClr val="bg2"/>
            </a:solidFill>
            <a:ln w="0" algn="in">
              <a:noFill/>
              <a:miter lim="800000"/>
              <a:headEnd/>
              <a:tailEnd/>
            </a:ln>
            <a:effectLst/>
          </p:spPr>
          <p:txBody>
            <a:bodyPr lIns="36576" tIns="36576" rIns="36576" bIns="36576"/>
            <a:lstStyle/>
            <a:p>
              <a:endParaRPr lang="ru-RU"/>
            </a:p>
          </p:txBody>
        </p:sp>
        <p:sp>
          <p:nvSpPr>
            <p:cNvPr id="49" name="AutoShape 60"/>
            <p:cNvSpPr>
              <a:spLocks noChangeArrowheads="1" noChangeShapeType="1"/>
            </p:cNvSpPr>
            <p:nvPr/>
          </p:nvSpPr>
          <p:spPr bwMode="auto">
            <a:xfrm rot="16200000">
              <a:off x="107829199" y="109331701"/>
              <a:ext cx="86062" cy="305734"/>
            </a:xfrm>
            <a:prstGeom prst="triangle">
              <a:avLst>
                <a:gd name="adj" fmla="val 0"/>
              </a:avLst>
            </a:prstGeom>
            <a:solidFill>
              <a:schemeClr val="bg2"/>
            </a:solidFill>
            <a:ln w="0" algn="in">
              <a:noFill/>
              <a:miter lim="800000"/>
              <a:headEnd/>
              <a:tailEnd/>
            </a:ln>
            <a:effectLst/>
          </p:spPr>
          <p:txBody>
            <a:bodyPr lIns="36576" tIns="36576" rIns="36576" bIns="36576"/>
            <a:lstStyle/>
            <a:p>
              <a:endParaRPr lang="ru-RU"/>
            </a:p>
          </p:txBody>
        </p:sp>
        <p:sp>
          <p:nvSpPr>
            <p:cNvPr id="50" name="AutoShape 61"/>
            <p:cNvSpPr>
              <a:spLocks noChangeArrowheads="1" noChangeShapeType="1"/>
            </p:cNvSpPr>
            <p:nvPr/>
          </p:nvSpPr>
          <p:spPr bwMode="auto">
            <a:xfrm rot="16200000" flipV="1">
              <a:off x="108068840" y="109377214"/>
              <a:ext cx="60750" cy="250146"/>
            </a:xfrm>
            <a:prstGeom prst="triangle">
              <a:avLst>
                <a:gd name="adj" fmla="val 100000"/>
              </a:avLst>
            </a:prstGeom>
            <a:solidFill>
              <a:schemeClr val="bg2"/>
            </a:solidFill>
            <a:ln w="0" algn="in">
              <a:noFill/>
              <a:miter lim="800000"/>
              <a:headEnd/>
              <a:tailEnd/>
            </a:ln>
            <a:effectLst/>
          </p:spPr>
          <p:txBody>
            <a:bodyPr lIns="36576" tIns="36576" rIns="36576" bIns="36576"/>
            <a:lstStyle/>
            <a:p>
              <a:endParaRPr lang="ru-RU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42910" y="2428868"/>
            <a:ext cx="800105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solidFill>
                  <a:srgbClr val="333300"/>
                </a:solidFill>
              </a:rPr>
              <a:t>Береги как зеницу ока…</a:t>
            </a:r>
          </a:p>
          <a:p>
            <a:r>
              <a:rPr lang="ru-RU" sz="3600" dirty="0" smtClean="0">
                <a:solidFill>
                  <a:srgbClr val="333300"/>
                </a:solidFill>
              </a:rPr>
              <a:t>                  Русская народная пословица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42844" y="357166"/>
            <a:ext cx="8785225" cy="5792788"/>
          </a:xfrm>
        </p:spPr>
        <p:txBody>
          <a:bodyPr/>
          <a:lstStyle/>
          <a:p>
            <a:pPr algn="ctr" eaLnBrk="1" hangingPunct="1">
              <a:buFontTx/>
              <a:buNone/>
              <a:defRPr/>
            </a:pPr>
            <a:r>
              <a:rPr lang="ru-RU" sz="12900" b="1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Будьте здоровы!</a:t>
            </a:r>
          </a:p>
        </p:txBody>
      </p:sp>
      <p:grpSp>
        <p:nvGrpSpPr>
          <p:cNvPr id="4" name="Group 56"/>
          <p:cNvGrpSpPr>
            <a:grpSpLocks/>
          </p:cNvGrpSpPr>
          <p:nvPr/>
        </p:nvGrpSpPr>
        <p:grpSpPr bwMode="auto">
          <a:xfrm>
            <a:off x="642910" y="4357694"/>
            <a:ext cx="504825" cy="730250"/>
            <a:chOff x="107719363" y="109168161"/>
            <a:chExt cx="504925" cy="729000"/>
          </a:xfrm>
        </p:grpSpPr>
        <p:sp>
          <p:nvSpPr>
            <p:cNvPr id="5" name="AutoShape 57"/>
            <p:cNvSpPr>
              <a:spLocks noChangeArrowheads="1" noChangeShapeType="1"/>
            </p:cNvSpPr>
            <p:nvPr/>
          </p:nvSpPr>
          <p:spPr bwMode="auto">
            <a:xfrm>
              <a:off x="107791572" y="109350411"/>
              <a:ext cx="333530" cy="364500"/>
            </a:xfrm>
            <a:prstGeom prst="irregularSeal1">
              <a:avLst/>
            </a:prstGeom>
            <a:solidFill>
              <a:schemeClr val="bg2"/>
            </a:solidFill>
            <a:ln w="0" algn="in">
              <a:noFill/>
              <a:miter lim="800000"/>
              <a:headEnd/>
              <a:tailEnd/>
            </a:ln>
            <a:effectLst/>
          </p:spPr>
          <p:txBody>
            <a:bodyPr lIns="36576" tIns="36576" rIns="36576" bIns="36576"/>
            <a:lstStyle/>
            <a:p>
              <a:endParaRPr lang="ru-RU"/>
            </a:p>
          </p:txBody>
        </p:sp>
        <p:sp>
          <p:nvSpPr>
            <p:cNvPr id="6" name="AutoShape 58"/>
            <p:cNvSpPr>
              <a:spLocks noChangeArrowheads="1" noChangeShapeType="1"/>
            </p:cNvSpPr>
            <p:nvPr/>
          </p:nvSpPr>
          <p:spPr bwMode="auto">
            <a:xfrm>
              <a:off x="107913921" y="109168161"/>
              <a:ext cx="55588" cy="364500"/>
            </a:xfrm>
            <a:prstGeom prst="triangle">
              <a:avLst>
                <a:gd name="adj" fmla="val 0"/>
              </a:avLst>
            </a:prstGeom>
            <a:solidFill>
              <a:schemeClr val="bg2"/>
            </a:solidFill>
            <a:ln w="0" algn="in">
              <a:noFill/>
              <a:miter lim="800000"/>
              <a:headEnd/>
              <a:tailEnd/>
            </a:ln>
            <a:effectLst/>
          </p:spPr>
          <p:txBody>
            <a:bodyPr lIns="36576" tIns="36576" rIns="36576" bIns="36576"/>
            <a:lstStyle/>
            <a:p>
              <a:endParaRPr lang="ru-RU"/>
            </a:p>
          </p:txBody>
        </p:sp>
        <p:sp>
          <p:nvSpPr>
            <p:cNvPr id="7" name="AutoShape 59"/>
            <p:cNvSpPr>
              <a:spLocks noChangeArrowheads="1" noChangeShapeType="1"/>
            </p:cNvSpPr>
            <p:nvPr/>
          </p:nvSpPr>
          <p:spPr bwMode="auto">
            <a:xfrm flipV="1">
              <a:off x="107946347" y="109532661"/>
              <a:ext cx="55588" cy="364500"/>
            </a:xfrm>
            <a:prstGeom prst="triangle">
              <a:avLst>
                <a:gd name="adj" fmla="val 100000"/>
              </a:avLst>
            </a:prstGeom>
            <a:solidFill>
              <a:schemeClr val="bg2"/>
            </a:solidFill>
            <a:ln w="0" algn="in">
              <a:noFill/>
              <a:miter lim="800000"/>
              <a:headEnd/>
              <a:tailEnd/>
            </a:ln>
            <a:effectLst/>
          </p:spPr>
          <p:txBody>
            <a:bodyPr lIns="36576" tIns="36576" rIns="36576" bIns="36576"/>
            <a:lstStyle/>
            <a:p>
              <a:endParaRPr lang="ru-RU"/>
            </a:p>
          </p:txBody>
        </p:sp>
        <p:sp>
          <p:nvSpPr>
            <p:cNvPr id="8" name="AutoShape 60"/>
            <p:cNvSpPr>
              <a:spLocks noChangeArrowheads="1" noChangeShapeType="1"/>
            </p:cNvSpPr>
            <p:nvPr/>
          </p:nvSpPr>
          <p:spPr bwMode="auto">
            <a:xfrm rot="16200000">
              <a:off x="107829199" y="109331701"/>
              <a:ext cx="86062" cy="305734"/>
            </a:xfrm>
            <a:prstGeom prst="triangle">
              <a:avLst>
                <a:gd name="adj" fmla="val 0"/>
              </a:avLst>
            </a:prstGeom>
            <a:solidFill>
              <a:schemeClr val="bg2"/>
            </a:solidFill>
            <a:ln w="0" algn="in">
              <a:noFill/>
              <a:miter lim="800000"/>
              <a:headEnd/>
              <a:tailEnd/>
            </a:ln>
            <a:effectLst/>
          </p:spPr>
          <p:txBody>
            <a:bodyPr lIns="36576" tIns="36576" rIns="36576" bIns="36576"/>
            <a:lstStyle/>
            <a:p>
              <a:endParaRPr lang="ru-RU"/>
            </a:p>
          </p:txBody>
        </p:sp>
        <p:sp>
          <p:nvSpPr>
            <p:cNvPr id="9" name="AutoShape 61"/>
            <p:cNvSpPr>
              <a:spLocks noChangeArrowheads="1" noChangeShapeType="1"/>
            </p:cNvSpPr>
            <p:nvPr/>
          </p:nvSpPr>
          <p:spPr bwMode="auto">
            <a:xfrm rot="16200000" flipV="1">
              <a:off x="108068840" y="109377214"/>
              <a:ext cx="60750" cy="250146"/>
            </a:xfrm>
            <a:prstGeom prst="triangle">
              <a:avLst>
                <a:gd name="adj" fmla="val 100000"/>
              </a:avLst>
            </a:prstGeom>
            <a:solidFill>
              <a:schemeClr val="bg2"/>
            </a:solidFill>
            <a:ln w="0" algn="in">
              <a:noFill/>
              <a:miter lim="800000"/>
              <a:headEnd/>
              <a:tailEnd/>
            </a:ln>
            <a:effectLst/>
          </p:spPr>
          <p:txBody>
            <a:bodyPr lIns="36576" tIns="36576" rIns="36576" bIns="36576"/>
            <a:lstStyle/>
            <a:p>
              <a:endParaRPr lang="ru-RU"/>
            </a:p>
          </p:txBody>
        </p:sp>
      </p:grpSp>
      <p:grpSp>
        <p:nvGrpSpPr>
          <p:cNvPr id="10" name="Group 56"/>
          <p:cNvGrpSpPr>
            <a:grpSpLocks/>
          </p:cNvGrpSpPr>
          <p:nvPr/>
        </p:nvGrpSpPr>
        <p:grpSpPr bwMode="auto">
          <a:xfrm>
            <a:off x="4643438" y="4429132"/>
            <a:ext cx="504825" cy="730250"/>
            <a:chOff x="107719363" y="109168161"/>
            <a:chExt cx="504925" cy="729000"/>
          </a:xfrm>
        </p:grpSpPr>
        <p:sp>
          <p:nvSpPr>
            <p:cNvPr id="11" name="AutoShape 57"/>
            <p:cNvSpPr>
              <a:spLocks noChangeArrowheads="1" noChangeShapeType="1"/>
            </p:cNvSpPr>
            <p:nvPr/>
          </p:nvSpPr>
          <p:spPr bwMode="auto">
            <a:xfrm>
              <a:off x="107791572" y="109350411"/>
              <a:ext cx="333530" cy="364500"/>
            </a:xfrm>
            <a:prstGeom prst="irregularSeal1">
              <a:avLst/>
            </a:prstGeom>
            <a:solidFill>
              <a:schemeClr val="bg2"/>
            </a:solidFill>
            <a:ln w="0" algn="in">
              <a:noFill/>
              <a:miter lim="800000"/>
              <a:headEnd/>
              <a:tailEnd/>
            </a:ln>
            <a:effectLst/>
          </p:spPr>
          <p:txBody>
            <a:bodyPr lIns="36576" tIns="36576" rIns="36576" bIns="36576"/>
            <a:lstStyle/>
            <a:p>
              <a:endParaRPr lang="ru-RU"/>
            </a:p>
          </p:txBody>
        </p:sp>
        <p:sp>
          <p:nvSpPr>
            <p:cNvPr id="12" name="AutoShape 58"/>
            <p:cNvSpPr>
              <a:spLocks noChangeArrowheads="1" noChangeShapeType="1"/>
            </p:cNvSpPr>
            <p:nvPr/>
          </p:nvSpPr>
          <p:spPr bwMode="auto">
            <a:xfrm>
              <a:off x="107913921" y="109168161"/>
              <a:ext cx="55588" cy="364500"/>
            </a:xfrm>
            <a:prstGeom prst="triangle">
              <a:avLst>
                <a:gd name="adj" fmla="val 0"/>
              </a:avLst>
            </a:prstGeom>
            <a:solidFill>
              <a:schemeClr val="bg2"/>
            </a:solidFill>
            <a:ln w="0" algn="in">
              <a:noFill/>
              <a:miter lim="800000"/>
              <a:headEnd/>
              <a:tailEnd/>
            </a:ln>
            <a:effectLst/>
          </p:spPr>
          <p:txBody>
            <a:bodyPr lIns="36576" tIns="36576" rIns="36576" bIns="36576"/>
            <a:lstStyle/>
            <a:p>
              <a:endParaRPr lang="ru-RU"/>
            </a:p>
          </p:txBody>
        </p:sp>
        <p:sp>
          <p:nvSpPr>
            <p:cNvPr id="13" name="AutoShape 59"/>
            <p:cNvSpPr>
              <a:spLocks noChangeArrowheads="1" noChangeShapeType="1"/>
            </p:cNvSpPr>
            <p:nvPr/>
          </p:nvSpPr>
          <p:spPr bwMode="auto">
            <a:xfrm flipV="1">
              <a:off x="107946347" y="109532661"/>
              <a:ext cx="55588" cy="364500"/>
            </a:xfrm>
            <a:prstGeom prst="triangle">
              <a:avLst>
                <a:gd name="adj" fmla="val 100000"/>
              </a:avLst>
            </a:prstGeom>
            <a:solidFill>
              <a:schemeClr val="bg2"/>
            </a:solidFill>
            <a:ln w="0" algn="in">
              <a:noFill/>
              <a:miter lim="800000"/>
              <a:headEnd/>
              <a:tailEnd/>
            </a:ln>
            <a:effectLst/>
          </p:spPr>
          <p:txBody>
            <a:bodyPr lIns="36576" tIns="36576" rIns="36576" bIns="36576"/>
            <a:lstStyle/>
            <a:p>
              <a:endParaRPr lang="ru-RU"/>
            </a:p>
          </p:txBody>
        </p:sp>
        <p:sp>
          <p:nvSpPr>
            <p:cNvPr id="14" name="AutoShape 60"/>
            <p:cNvSpPr>
              <a:spLocks noChangeArrowheads="1" noChangeShapeType="1"/>
            </p:cNvSpPr>
            <p:nvPr/>
          </p:nvSpPr>
          <p:spPr bwMode="auto">
            <a:xfrm rot="16200000">
              <a:off x="107829199" y="109331701"/>
              <a:ext cx="86062" cy="305734"/>
            </a:xfrm>
            <a:prstGeom prst="triangle">
              <a:avLst>
                <a:gd name="adj" fmla="val 0"/>
              </a:avLst>
            </a:prstGeom>
            <a:solidFill>
              <a:schemeClr val="bg2"/>
            </a:solidFill>
            <a:ln w="0" algn="in">
              <a:noFill/>
              <a:miter lim="800000"/>
              <a:headEnd/>
              <a:tailEnd/>
            </a:ln>
            <a:effectLst/>
          </p:spPr>
          <p:txBody>
            <a:bodyPr lIns="36576" tIns="36576" rIns="36576" bIns="36576"/>
            <a:lstStyle/>
            <a:p>
              <a:endParaRPr lang="ru-RU"/>
            </a:p>
          </p:txBody>
        </p:sp>
        <p:sp>
          <p:nvSpPr>
            <p:cNvPr id="15" name="AutoShape 61"/>
            <p:cNvSpPr>
              <a:spLocks noChangeArrowheads="1" noChangeShapeType="1"/>
            </p:cNvSpPr>
            <p:nvPr/>
          </p:nvSpPr>
          <p:spPr bwMode="auto">
            <a:xfrm rot="16200000" flipV="1">
              <a:off x="108068840" y="109377214"/>
              <a:ext cx="60750" cy="250146"/>
            </a:xfrm>
            <a:prstGeom prst="triangle">
              <a:avLst>
                <a:gd name="adj" fmla="val 100000"/>
              </a:avLst>
            </a:prstGeom>
            <a:solidFill>
              <a:schemeClr val="bg2"/>
            </a:solidFill>
            <a:ln w="0" algn="in">
              <a:noFill/>
              <a:miter lim="800000"/>
              <a:headEnd/>
              <a:tailEnd/>
            </a:ln>
            <a:effectLst/>
          </p:spPr>
          <p:txBody>
            <a:bodyPr lIns="36576" tIns="36576" rIns="36576" bIns="36576"/>
            <a:lstStyle/>
            <a:p>
              <a:endParaRPr lang="ru-RU"/>
            </a:p>
          </p:txBody>
        </p:sp>
      </p:grpSp>
      <p:grpSp>
        <p:nvGrpSpPr>
          <p:cNvPr id="16" name="Group 56"/>
          <p:cNvGrpSpPr>
            <a:grpSpLocks/>
          </p:cNvGrpSpPr>
          <p:nvPr/>
        </p:nvGrpSpPr>
        <p:grpSpPr bwMode="auto">
          <a:xfrm>
            <a:off x="714348" y="285728"/>
            <a:ext cx="504825" cy="730250"/>
            <a:chOff x="107719363" y="109168161"/>
            <a:chExt cx="504925" cy="729000"/>
          </a:xfrm>
        </p:grpSpPr>
        <p:sp>
          <p:nvSpPr>
            <p:cNvPr id="17" name="AutoShape 57"/>
            <p:cNvSpPr>
              <a:spLocks noChangeArrowheads="1" noChangeShapeType="1"/>
            </p:cNvSpPr>
            <p:nvPr/>
          </p:nvSpPr>
          <p:spPr bwMode="auto">
            <a:xfrm>
              <a:off x="107791572" y="109350411"/>
              <a:ext cx="333530" cy="364500"/>
            </a:xfrm>
            <a:prstGeom prst="irregularSeal1">
              <a:avLst/>
            </a:prstGeom>
            <a:solidFill>
              <a:schemeClr val="bg2"/>
            </a:solidFill>
            <a:ln w="0" algn="in">
              <a:noFill/>
              <a:miter lim="800000"/>
              <a:headEnd/>
              <a:tailEnd/>
            </a:ln>
            <a:effectLst/>
          </p:spPr>
          <p:txBody>
            <a:bodyPr lIns="36576" tIns="36576" rIns="36576" bIns="36576"/>
            <a:lstStyle/>
            <a:p>
              <a:endParaRPr lang="ru-RU"/>
            </a:p>
          </p:txBody>
        </p:sp>
        <p:sp>
          <p:nvSpPr>
            <p:cNvPr id="18" name="AutoShape 58"/>
            <p:cNvSpPr>
              <a:spLocks noChangeArrowheads="1" noChangeShapeType="1"/>
            </p:cNvSpPr>
            <p:nvPr/>
          </p:nvSpPr>
          <p:spPr bwMode="auto">
            <a:xfrm>
              <a:off x="107913921" y="109168161"/>
              <a:ext cx="55588" cy="364500"/>
            </a:xfrm>
            <a:prstGeom prst="triangle">
              <a:avLst>
                <a:gd name="adj" fmla="val 0"/>
              </a:avLst>
            </a:prstGeom>
            <a:solidFill>
              <a:schemeClr val="bg2"/>
            </a:solidFill>
            <a:ln w="0" algn="in">
              <a:noFill/>
              <a:miter lim="800000"/>
              <a:headEnd/>
              <a:tailEnd/>
            </a:ln>
            <a:effectLst/>
          </p:spPr>
          <p:txBody>
            <a:bodyPr lIns="36576" tIns="36576" rIns="36576" bIns="36576"/>
            <a:lstStyle/>
            <a:p>
              <a:endParaRPr lang="ru-RU"/>
            </a:p>
          </p:txBody>
        </p:sp>
        <p:sp>
          <p:nvSpPr>
            <p:cNvPr id="19" name="AutoShape 59"/>
            <p:cNvSpPr>
              <a:spLocks noChangeArrowheads="1" noChangeShapeType="1"/>
            </p:cNvSpPr>
            <p:nvPr/>
          </p:nvSpPr>
          <p:spPr bwMode="auto">
            <a:xfrm flipV="1">
              <a:off x="107946347" y="109532661"/>
              <a:ext cx="55588" cy="364500"/>
            </a:xfrm>
            <a:prstGeom prst="triangle">
              <a:avLst>
                <a:gd name="adj" fmla="val 100000"/>
              </a:avLst>
            </a:prstGeom>
            <a:solidFill>
              <a:schemeClr val="bg2"/>
            </a:solidFill>
            <a:ln w="0" algn="in">
              <a:noFill/>
              <a:miter lim="800000"/>
              <a:headEnd/>
              <a:tailEnd/>
            </a:ln>
            <a:effectLst/>
          </p:spPr>
          <p:txBody>
            <a:bodyPr lIns="36576" tIns="36576" rIns="36576" bIns="36576"/>
            <a:lstStyle/>
            <a:p>
              <a:endParaRPr lang="ru-RU"/>
            </a:p>
          </p:txBody>
        </p:sp>
        <p:sp>
          <p:nvSpPr>
            <p:cNvPr id="20" name="AutoShape 60"/>
            <p:cNvSpPr>
              <a:spLocks noChangeArrowheads="1" noChangeShapeType="1"/>
            </p:cNvSpPr>
            <p:nvPr/>
          </p:nvSpPr>
          <p:spPr bwMode="auto">
            <a:xfrm rot="16200000">
              <a:off x="107829199" y="109331701"/>
              <a:ext cx="86062" cy="305734"/>
            </a:xfrm>
            <a:prstGeom prst="triangle">
              <a:avLst>
                <a:gd name="adj" fmla="val 0"/>
              </a:avLst>
            </a:prstGeom>
            <a:solidFill>
              <a:schemeClr val="bg2"/>
            </a:solidFill>
            <a:ln w="0" algn="in">
              <a:noFill/>
              <a:miter lim="800000"/>
              <a:headEnd/>
              <a:tailEnd/>
            </a:ln>
            <a:effectLst/>
          </p:spPr>
          <p:txBody>
            <a:bodyPr lIns="36576" tIns="36576" rIns="36576" bIns="36576"/>
            <a:lstStyle/>
            <a:p>
              <a:endParaRPr lang="ru-RU"/>
            </a:p>
          </p:txBody>
        </p:sp>
        <p:sp>
          <p:nvSpPr>
            <p:cNvPr id="21" name="AutoShape 61"/>
            <p:cNvSpPr>
              <a:spLocks noChangeArrowheads="1" noChangeShapeType="1"/>
            </p:cNvSpPr>
            <p:nvPr/>
          </p:nvSpPr>
          <p:spPr bwMode="auto">
            <a:xfrm rot="16200000" flipV="1">
              <a:off x="108068840" y="109377214"/>
              <a:ext cx="60750" cy="250146"/>
            </a:xfrm>
            <a:prstGeom prst="triangle">
              <a:avLst>
                <a:gd name="adj" fmla="val 100000"/>
              </a:avLst>
            </a:prstGeom>
            <a:solidFill>
              <a:schemeClr val="bg2"/>
            </a:solidFill>
            <a:ln w="0" algn="in">
              <a:noFill/>
              <a:miter lim="800000"/>
              <a:headEnd/>
              <a:tailEnd/>
            </a:ln>
            <a:effectLst/>
          </p:spPr>
          <p:txBody>
            <a:bodyPr lIns="36576" tIns="36576" rIns="36576" bIns="36576"/>
            <a:lstStyle/>
            <a:p>
              <a:endParaRPr lang="ru-RU"/>
            </a:p>
          </p:txBody>
        </p:sp>
      </p:grpSp>
      <p:grpSp>
        <p:nvGrpSpPr>
          <p:cNvPr id="22" name="Group 56"/>
          <p:cNvGrpSpPr>
            <a:grpSpLocks/>
          </p:cNvGrpSpPr>
          <p:nvPr/>
        </p:nvGrpSpPr>
        <p:grpSpPr bwMode="auto">
          <a:xfrm>
            <a:off x="7286644" y="1357298"/>
            <a:ext cx="504825" cy="730250"/>
            <a:chOff x="107719363" y="109168161"/>
            <a:chExt cx="504925" cy="729000"/>
          </a:xfrm>
        </p:grpSpPr>
        <p:sp>
          <p:nvSpPr>
            <p:cNvPr id="23" name="AutoShape 57"/>
            <p:cNvSpPr>
              <a:spLocks noChangeArrowheads="1" noChangeShapeType="1"/>
            </p:cNvSpPr>
            <p:nvPr/>
          </p:nvSpPr>
          <p:spPr bwMode="auto">
            <a:xfrm>
              <a:off x="107791572" y="109350411"/>
              <a:ext cx="333530" cy="364500"/>
            </a:xfrm>
            <a:prstGeom prst="irregularSeal1">
              <a:avLst/>
            </a:prstGeom>
            <a:solidFill>
              <a:schemeClr val="bg2"/>
            </a:solidFill>
            <a:ln w="0" algn="in">
              <a:noFill/>
              <a:miter lim="800000"/>
              <a:headEnd/>
              <a:tailEnd/>
            </a:ln>
            <a:effectLst/>
          </p:spPr>
          <p:txBody>
            <a:bodyPr lIns="36576" tIns="36576" rIns="36576" bIns="36576"/>
            <a:lstStyle/>
            <a:p>
              <a:endParaRPr lang="ru-RU"/>
            </a:p>
          </p:txBody>
        </p:sp>
        <p:sp>
          <p:nvSpPr>
            <p:cNvPr id="24" name="AutoShape 58"/>
            <p:cNvSpPr>
              <a:spLocks noChangeArrowheads="1" noChangeShapeType="1"/>
            </p:cNvSpPr>
            <p:nvPr/>
          </p:nvSpPr>
          <p:spPr bwMode="auto">
            <a:xfrm>
              <a:off x="107913921" y="109168161"/>
              <a:ext cx="55588" cy="364500"/>
            </a:xfrm>
            <a:prstGeom prst="triangle">
              <a:avLst>
                <a:gd name="adj" fmla="val 0"/>
              </a:avLst>
            </a:prstGeom>
            <a:solidFill>
              <a:schemeClr val="bg2"/>
            </a:solidFill>
            <a:ln w="0" algn="in">
              <a:noFill/>
              <a:miter lim="800000"/>
              <a:headEnd/>
              <a:tailEnd/>
            </a:ln>
            <a:effectLst/>
          </p:spPr>
          <p:txBody>
            <a:bodyPr lIns="36576" tIns="36576" rIns="36576" bIns="36576"/>
            <a:lstStyle/>
            <a:p>
              <a:endParaRPr lang="ru-RU"/>
            </a:p>
          </p:txBody>
        </p:sp>
        <p:sp>
          <p:nvSpPr>
            <p:cNvPr id="25" name="AutoShape 59"/>
            <p:cNvSpPr>
              <a:spLocks noChangeArrowheads="1" noChangeShapeType="1"/>
            </p:cNvSpPr>
            <p:nvPr/>
          </p:nvSpPr>
          <p:spPr bwMode="auto">
            <a:xfrm flipV="1">
              <a:off x="107946347" y="109532661"/>
              <a:ext cx="55588" cy="364500"/>
            </a:xfrm>
            <a:prstGeom prst="triangle">
              <a:avLst>
                <a:gd name="adj" fmla="val 100000"/>
              </a:avLst>
            </a:prstGeom>
            <a:solidFill>
              <a:schemeClr val="bg2"/>
            </a:solidFill>
            <a:ln w="0" algn="in">
              <a:noFill/>
              <a:miter lim="800000"/>
              <a:headEnd/>
              <a:tailEnd/>
            </a:ln>
            <a:effectLst/>
          </p:spPr>
          <p:txBody>
            <a:bodyPr lIns="36576" tIns="36576" rIns="36576" bIns="36576"/>
            <a:lstStyle/>
            <a:p>
              <a:endParaRPr lang="ru-RU"/>
            </a:p>
          </p:txBody>
        </p:sp>
        <p:sp>
          <p:nvSpPr>
            <p:cNvPr id="26" name="AutoShape 60"/>
            <p:cNvSpPr>
              <a:spLocks noChangeArrowheads="1" noChangeShapeType="1"/>
            </p:cNvSpPr>
            <p:nvPr/>
          </p:nvSpPr>
          <p:spPr bwMode="auto">
            <a:xfrm rot="16200000">
              <a:off x="107829199" y="109331701"/>
              <a:ext cx="86062" cy="305734"/>
            </a:xfrm>
            <a:prstGeom prst="triangle">
              <a:avLst>
                <a:gd name="adj" fmla="val 0"/>
              </a:avLst>
            </a:prstGeom>
            <a:solidFill>
              <a:schemeClr val="bg2"/>
            </a:solidFill>
            <a:ln w="0" algn="in">
              <a:noFill/>
              <a:miter lim="800000"/>
              <a:headEnd/>
              <a:tailEnd/>
            </a:ln>
            <a:effectLst/>
          </p:spPr>
          <p:txBody>
            <a:bodyPr lIns="36576" tIns="36576" rIns="36576" bIns="36576"/>
            <a:lstStyle/>
            <a:p>
              <a:endParaRPr lang="ru-RU"/>
            </a:p>
          </p:txBody>
        </p:sp>
        <p:sp>
          <p:nvSpPr>
            <p:cNvPr id="27" name="AutoShape 61"/>
            <p:cNvSpPr>
              <a:spLocks noChangeArrowheads="1" noChangeShapeType="1"/>
            </p:cNvSpPr>
            <p:nvPr/>
          </p:nvSpPr>
          <p:spPr bwMode="auto">
            <a:xfrm rot="16200000" flipV="1">
              <a:off x="108068840" y="109377214"/>
              <a:ext cx="60750" cy="250146"/>
            </a:xfrm>
            <a:prstGeom prst="triangle">
              <a:avLst>
                <a:gd name="adj" fmla="val 100000"/>
              </a:avLst>
            </a:prstGeom>
            <a:solidFill>
              <a:schemeClr val="bg2"/>
            </a:solidFill>
            <a:ln w="0" algn="in">
              <a:noFill/>
              <a:miter lim="800000"/>
              <a:headEnd/>
              <a:tailEnd/>
            </a:ln>
            <a:effectLst/>
          </p:spPr>
          <p:txBody>
            <a:bodyPr lIns="36576" tIns="36576" rIns="36576" bIns="36576"/>
            <a:lstStyle/>
            <a:p>
              <a:endParaRPr lang="ru-RU"/>
            </a:p>
          </p:txBody>
        </p:sp>
      </p:grpSp>
      <p:grpSp>
        <p:nvGrpSpPr>
          <p:cNvPr id="28" name="Group 56"/>
          <p:cNvGrpSpPr>
            <a:grpSpLocks/>
          </p:cNvGrpSpPr>
          <p:nvPr/>
        </p:nvGrpSpPr>
        <p:grpSpPr bwMode="auto">
          <a:xfrm>
            <a:off x="2786050" y="5429264"/>
            <a:ext cx="504825" cy="730250"/>
            <a:chOff x="107719363" y="109168161"/>
            <a:chExt cx="504925" cy="729000"/>
          </a:xfrm>
        </p:grpSpPr>
        <p:sp>
          <p:nvSpPr>
            <p:cNvPr id="29" name="AutoShape 57"/>
            <p:cNvSpPr>
              <a:spLocks noChangeArrowheads="1" noChangeShapeType="1"/>
            </p:cNvSpPr>
            <p:nvPr/>
          </p:nvSpPr>
          <p:spPr bwMode="auto">
            <a:xfrm>
              <a:off x="107791572" y="109350411"/>
              <a:ext cx="333530" cy="364500"/>
            </a:xfrm>
            <a:prstGeom prst="irregularSeal1">
              <a:avLst/>
            </a:prstGeom>
            <a:solidFill>
              <a:schemeClr val="bg2"/>
            </a:solidFill>
            <a:ln w="0" algn="in">
              <a:noFill/>
              <a:miter lim="800000"/>
              <a:headEnd/>
              <a:tailEnd/>
            </a:ln>
            <a:effectLst/>
          </p:spPr>
          <p:txBody>
            <a:bodyPr lIns="36576" tIns="36576" rIns="36576" bIns="36576"/>
            <a:lstStyle/>
            <a:p>
              <a:endParaRPr lang="ru-RU"/>
            </a:p>
          </p:txBody>
        </p:sp>
        <p:sp>
          <p:nvSpPr>
            <p:cNvPr id="30" name="AutoShape 58"/>
            <p:cNvSpPr>
              <a:spLocks noChangeArrowheads="1" noChangeShapeType="1"/>
            </p:cNvSpPr>
            <p:nvPr/>
          </p:nvSpPr>
          <p:spPr bwMode="auto">
            <a:xfrm>
              <a:off x="107913921" y="109168161"/>
              <a:ext cx="55588" cy="364500"/>
            </a:xfrm>
            <a:prstGeom prst="triangle">
              <a:avLst>
                <a:gd name="adj" fmla="val 0"/>
              </a:avLst>
            </a:prstGeom>
            <a:solidFill>
              <a:schemeClr val="bg2"/>
            </a:solidFill>
            <a:ln w="0" algn="in">
              <a:noFill/>
              <a:miter lim="800000"/>
              <a:headEnd/>
              <a:tailEnd/>
            </a:ln>
            <a:effectLst/>
          </p:spPr>
          <p:txBody>
            <a:bodyPr lIns="36576" tIns="36576" rIns="36576" bIns="36576"/>
            <a:lstStyle/>
            <a:p>
              <a:endParaRPr lang="ru-RU"/>
            </a:p>
          </p:txBody>
        </p:sp>
        <p:sp>
          <p:nvSpPr>
            <p:cNvPr id="31" name="AutoShape 59"/>
            <p:cNvSpPr>
              <a:spLocks noChangeArrowheads="1" noChangeShapeType="1"/>
            </p:cNvSpPr>
            <p:nvPr/>
          </p:nvSpPr>
          <p:spPr bwMode="auto">
            <a:xfrm flipV="1">
              <a:off x="107946347" y="109532661"/>
              <a:ext cx="55588" cy="364500"/>
            </a:xfrm>
            <a:prstGeom prst="triangle">
              <a:avLst>
                <a:gd name="adj" fmla="val 100000"/>
              </a:avLst>
            </a:prstGeom>
            <a:solidFill>
              <a:schemeClr val="bg2"/>
            </a:solidFill>
            <a:ln w="0" algn="in">
              <a:noFill/>
              <a:miter lim="800000"/>
              <a:headEnd/>
              <a:tailEnd/>
            </a:ln>
            <a:effectLst/>
          </p:spPr>
          <p:txBody>
            <a:bodyPr lIns="36576" tIns="36576" rIns="36576" bIns="36576"/>
            <a:lstStyle/>
            <a:p>
              <a:endParaRPr lang="ru-RU"/>
            </a:p>
          </p:txBody>
        </p:sp>
        <p:sp>
          <p:nvSpPr>
            <p:cNvPr id="32" name="AutoShape 60"/>
            <p:cNvSpPr>
              <a:spLocks noChangeArrowheads="1" noChangeShapeType="1"/>
            </p:cNvSpPr>
            <p:nvPr/>
          </p:nvSpPr>
          <p:spPr bwMode="auto">
            <a:xfrm rot="16200000">
              <a:off x="107829199" y="109331701"/>
              <a:ext cx="86062" cy="305734"/>
            </a:xfrm>
            <a:prstGeom prst="triangle">
              <a:avLst>
                <a:gd name="adj" fmla="val 0"/>
              </a:avLst>
            </a:prstGeom>
            <a:solidFill>
              <a:schemeClr val="bg2"/>
            </a:solidFill>
            <a:ln w="0" algn="in">
              <a:noFill/>
              <a:miter lim="800000"/>
              <a:headEnd/>
              <a:tailEnd/>
            </a:ln>
            <a:effectLst/>
          </p:spPr>
          <p:txBody>
            <a:bodyPr lIns="36576" tIns="36576" rIns="36576" bIns="36576"/>
            <a:lstStyle/>
            <a:p>
              <a:endParaRPr lang="ru-RU"/>
            </a:p>
          </p:txBody>
        </p:sp>
        <p:sp>
          <p:nvSpPr>
            <p:cNvPr id="33" name="AutoShape 61"/>
            <p:cNvSpPr>
              <a:spLocks noChangeArrowheads="1" noChangeShapeType="1"/>
            </p:cNvSpPr>
            <p:nvPr/>
          </p:nvSpPr>
          <p:spPr bwMode="auto">
            <a:xfrm rot="16200000" flipV="1">
              <a:off x="108068840" y="109377214"/>
              <a:ext cx="60750" cy="250146"/>
            </a:xfrm>
            <a:prstGeom prst="triangle">
              <a:avLst>
                <a:gd name="adj" fmla="val 100000"/>
              </a:avLst>
            </a:prstGeom>
            <a:solidFill>
              <a:schemeClr val="bg2"/>
            </a:solidFill>
            <a:ln w="0" algn="in">
              <a:noFill/>
              <a:miter lim="800000"/>
              <a:headEnd/>
              <a:tailEnd/>
            </a:ln>
            <a:effectLst/>
          </p:spPr>
          <p:txBody>
            <a:bodyPr lIns="36576" tIns="36576" rIns="36576" bIns="36576"/>
            <a:lstStyle/>
            <a:p>
              <a:endParaRPr lang="ru-RU"/>
            </a:p>
          </p:txBody>
        </p:sp>
      </p:grpSp>
      <p:grpSp>
        <p:nvGrpSpPr>
          <p:cNvPr id="34" name="Group 56"/>
          <p:cNvGrpSpPr>
            <a:grpSpLocks/>
          </p:cNvGrpSpPr>
          <p:nvPr/>
        </p:nvGrpSpPr>
        <p:grpSpPr bwMode="auto">
          <a:xfrm>
            <a:off x="6500826" y="5286388"/>
            <a:ext cx="504825" cy="730250"/>
            <a:chOff x="107719363" y="109168161"/>
            <a:chExt cx="504925" cy="729000"/>
          </a:xfrm>
        </p:grpSpPr>
        <p:sp>
          <p:nvSpPr>
            <p:cNvPr id="35" name="AutoShape 57"/>
            <p:cNvSpPr>
              <a:spLocks noChangeArrowheads="1" noChangeShapeType="1"/>
            </p:cNvSpPr>
            <p:nvPr/>
          </p:nvSpPr>
          <p:spPr bwMode="auto">
            <a:xfrm>
              <a:off x="107791572" y="109350411"/>
              <a:ext cx="333530" cy="364500"/>
            </a:xfrm>
            <a:prstGeom prst="irregularSeal1">
              <a:avLst/>
            </a:prstGeom>
            <a:solidFill>
              <a:schemeClr val="bg2"/>
            </a:solidFill>
            <a:ln w="0" algn="in">
              <a:noFill/>
              <a:miter lim="800000"/>
              <a:headEnd/>
              <a:tailEnd/>
            </a:ln>
            <a:effectLst/>
          </p:spPr>
          <p:txBody>
            <a:bodyPr lIns="36576" tIns="36576" rIns="36576" bIns="36576"/>
            <a:lstStyle/>
            <a:p>
              <a:endParaRPr lang="ru-RU"/>
            </a:p>
          </p:txBody>
        </p:sp>
        <p:sp>
          <p:nvSpPr>
            <p:cNvPr id="36" name="AutoShape 58"/>
            <p:cNvSpPr>
              <a:spLocks noChangeArrowheads="1" noChangeShapeType="1"/>
            </p:cNvSpPr>
            <p:nvPr/>
          </p:nvSpPr>
          <p:spPr bwMode="auto">
            <a:xfrm>
              <a:off x="107913921" y="109168161"/>
              <a:ext cx="55588" cy="364500"/>
            </a:xfrm>
            <a:prstGeom prst="triangle">
              <a:avLst>
                <a:gd name="adj" fmla="val 0"/>
              </a:avLst>
            </a:prstGeom>
            <a:solidFill>
              <a:schemeClr val="bg2"/>
            </a:solidFill>
            <a:ln w="0" algn="in">
              <a:noFill/>
              <a:miter lim="800000"/>
              <a:headEnd/>
              <a:tailEnd/>
            </a:ln>
            <a:effectLst/>
          </p:spPr>
          <p:txBody>
            <a:bodyPr lIns="36576" tIns="36576" rIns="36576" bIns="36576"/>
            <a:lstStyle/>
            <a:p>
              <a:endParaRPr lang="ru-RU"/>
            </a:p>
          </p:txBody>
        </p:sp>
        <p:sp>
          <p:nvSpPr>
            <p:cNvPr id="37" name="AutoShape 59"/>
            <p:cNvSpPr>
              <a:spLocks noChangeArrowheads="1" noChangeShapeType="1"/>
            </p:cNvSpPr>
            <p:nvPr/>
          </p:nvSpPr>
          <p:spPr bwMode="auto">
            <a:xfrm flipV="1">
              <a:off x="107946347" y="109532661"/>
              <a:ext cx="55588" cy="364500"/>
            </a:xfrm>
            <a:prstGeom prst="triangle">
              <a:avLst>
                <a:gd name="adj" fmla="val 100000"/>
              </a:avLst>
            </a:prstGeom>
            <a:solidFill>
              <a:schemeClr val="bg2"/>
            </a:solidFill>
            <a:ln w="0" algn="in">
              <a:noFill/>
              <a:miter lim="800000"/>
              <a:headEnd/>
              <a:tailEnd/>
            </a:ln>
            <a:effectLst/>
          </p:spPr>
          <p:txBody>
            <a:bodyPr lIns="36576" tIns="36576" rIns="36576" bIns="36576"/>
            <a:lstStyle/>
            <a:p>
              <a:endParaRPr lang="ru-RU"/>
            </a:p>
          </p:txBody>
        </p:sp>
        <p:sp>
          <p:nvSpPr>
            <p:cNvPr id="38" name="AutoShape 60"/>
            <p:cNvSpPr>
              <a:spLocks noChangeArrowheads="1" noChangeShapeType="1"/>
            </p:cNvSpPr>
            <p:nvPr/>
          </p:nvSpPr>
          <p:spPr bwMode="auto">
            <a:xfrm rot="16200000">
              <a:off x="107829199" y="109331701"/>
              <a:ext cx="86062" cy="305734"/>
            </a:xfrm>
            <a:prstGeom prst="triangle">
              <a:avLst>
                <a:gd name="adj" fmla="val 0"/>
              </a:avLst>
            </a:prstGeom>
            <a:solidFill>
              <a:schemeClr val="bg2"/>
            </a:solidFill>
            <a:ln w="0" algn="in">
              <a:noFill/>
              <a:miter lim="800000"/>
              <a:headEnd/>
              <a:tailEnd/>
            </a:ln>
            <a:effectLst/>
          </p:spPr>
          <p:txBody>
            <a:bodyPr lIns="36576" tIns="36576" rIns="36576" bIns="36576"/>
            <a:lstStyle/>
            <a:p>
              <a:endParaRPr lang="ru-RU"/>
            </a:p>
          </p:txBody>
        </p:sp>
        <p:sp>
          <p:nvSpPr>
            <p:cNvPr id="39" name="AutoShape 61"/>
            <p:cNvSpPr>
              <a:spLocks noChangeArrowheads="1" noChangeShapeType="1"/>
            </p:cNvSpPr>
            <p:nvPr/>
          </p:nvSpPr>
          <p:spPr bwMode="auto">
            <a:xfrm rot="16200000" flipV="1">
              <a:off x="108068840" y="109377214"/>
              <a:ext cx="60750" cy="250146"/>
            </a:xfrm>
            <a:prstGeom prst="triangle">
              <a:avLst>
                <a:gd name="adj" fmla="val 100000"/>
              </a:avLst>
            </a:prstGeom>
            <a:solidFill>
              <a:schemeClr val="bg2"/>
            </a:solidFill>
            <a:ln w="0" algn="in">
              <a:noFill/>
              <a:miter lim="800000"/>
              <a:headEnd/>
              <a:tailEnd/>
            </a:ln>
            <a:effectLst/>
          </p:spPr>
          <p:txBody>
            <a:bodyPr lIns="36576" tIns="36576" rIns="36576" bIns="36576"/>
            <a:lstStyle/>
            <a:p>
              <a:endParaRPr lang="ru-RU"/>
            </a:p>
          </p:txBody>
        </p:sp>
      </p:grpSp>
      <p:grpSp>
        <p:nvGrpSpPr>
          <p:cNvPr id="40" name="Group 56"/>
          <p:cNvGrpSpPr>
            <a:grpSpLocks/>
          </p:cNvGrpSpPr>
          <p:nvPr/>
        </p:nvGrpSpPr>
        <p:grpSpPr bwMode="auto">
          <a:xfrm>
            <a:off x="428596" y="2143116"/>
            <a:ext cx="504825" cy="730250"/>
            <a:chOff x="107719363" y="109168161"/>
            <a:chExt cx="504925" cy="729000"/>
          </a:xfrm>
        </p:grpSpPr>
        <p:sp>
          <p:nvSpPr>
            <p:cNvPr id="41" name="AutoShape 57"/>
            <p:cNvSpPr>
              <a:spLocks noChangeArrowheads="1" noChangeShapeType="1"/>
            </p:cNvSpPr>
            <p:nvPr/>
          </p:nvSpPr>
          <p:spPr bwMode="auto">
            <a:xfrm>
              <a:off x="107791572" y="109350411"/>
              <a:ext cx="333530" cy="364500"/>
            </a:xfrm>
            <a:prstGeom prst="irregularSeal1">
              <a:avLst/>
            </a:prstGeom>
            <a:solidFill>
              <a:schemeClr val="bg2"/>
            </a:solidFill>
            <a:ln w="0" algn="in">
              <a:noFill/>
              <a:miter lim="800000"/>
              <a:headEnd/>
              <a:tailEnd/>
            </a:ln>
            <a:effectLst/>
          </p:spPr>
          <p:txBody>
            <a:bodyPr lIns="36576" tIns="36576" rIns="36576" bIns="36576"/>
            <a:lstStyle/>
            <a:p>
              <a:endParaRPr lang="ru-RU"/>
            </a:p>
          </p:txBody>
        </p:sp>
        <p:sp>
          <p:nvSpPr>
            <p:cNvPr id="42" name="AutoShape 58"/>
            <p:cNvSpPr>
              <a:spLocks noChangeArrowheads="1" noChangeShapeType="1"/>
            </p:cNvSpPr>
            <p:nvPr/>
          </p:nvSpPr>
          <p:spPr bwMode="auto">
            <a:xfrm>
              <a:off x="107913921" y="109168161"/>
              <a:ext cx="55588" cy="364500"/>
            </a:xfrm>
            <a:prstGeom prst="triangle">
              <a:avLst>
                <a:gd name="adj" fmla="val 0"/>
              </a:avLst>
            </a:prstGeom>
            <a:solidFill>
              <a:schemeClr val="bg2"/>
            </a:solidFill>
            <a:ln w="0" algn="in">
              <a:noFill/>
              <a:miter lim="800000"/>
              <a:headEnd/>
              <a:tailEnd/>
            </a:ln>
            <a:effectLst/>
          </p:spPr>
          <p:txBody>
            <a:bodyPr lIns="36576" tIns="36576" rIns="36576" bIns="36576"/>
            <a:lstStyle/>
            <a:p>
              <a:endParaRPr lang="ru-RU"/>
            </a:p>
          </p:txBody>
        </p:sp>
        <p:sp>
          <p:nvSpPr>
            <p:cNvPr id="43" name="AutoShape 59"/>
            <p:cNvSpPr>
              <a:spLocks noChangeArrowheads="1" noChangeShapeType="1"/>
            </p:cNvSpPr>
            <p:nvPr/>
          </p:nvSpPr>
          <p:spPr bwMode="auto">
            <a:xfrm flipV="1">
              <a:off x="107946347" y="109532661"/>
              <a:ext cx="55588" cy="364500"/>
            </a:xfrm>
            <a:prstGeom prst="triangle">
              <a:avLst>
                <a:gd name="adj" fmla="val 100000"/>
              </a:avLst>
            </a:prstGeom>
            <a:solidFill>
              <a:schemeClr val="bg2"/>
            </a:solidFill>
            <a:ln w="0" algn="in">
              <a:noFill/>
              <a:miter lim="800000"/>
              <a:headEnd/>
              <a:tailEnd/>
            </a:ln>
            <a:effectLst/>
          </p:spPr>
          <p:txBody>
            <a:bodyPr lIns="36576" tIns="36576" rIns="36576" bIns="36576"/>
            <a:lstStyle/>
            <a:p>
              <a:endParaRPr lang="ru-RU"/>
            </a:p>
          </p:txBody>
        </p:sp>
        <p:sp>
          <p:nvSpPr>
            <p:cNvPr id="44" name="AutoShape 60"/>
            <p:cNvSpPr>
              <a:spLocks noChangeArrowheads="1" noChangeShapeType="1"/>
            </p:cNvSpPr>
            <p:nvPr/>
          </p:nvSpPr>
          <p:spPr bwMode="auto">
            <a:xfrm rot="16200000">
              <a:off x="107829199" y="109331701"/>
              <a:ext cx="86062" cy="305734"/>
            </a:xfrm>
            <a:prstGeom prst="triangle">
              <a:avLst>
                <a:gd name="adj" fmla="val 0"/>
              </a:avLst>
            </a:prstGeom>
            <a:solidFill>
              <a:schemeClr val="bg2"/>
            </a:solidFill>
            <a:ln w="0" algn="in">
              <a:noFill/>
              <a:miter lim="800000"/>
              <a:headEnd/>
              <a:tailEnd/>
            </a:ln>
            <a:effectLst/>
          </p:spPr>
          <p:txBody>
            <a:bodyPr lIns="36576" tIns="36576" rIns="36576" bIns="36576"/>
            <a:lstStyle/>
            <a:p>
              <a:endParaRPr lang="ru-RU"/>
            </a:p>
          </p:txBody>
        </p:sp>
        <p:sp>
          <p:nvSpPr>
            <p:cNvPr id="45" name="AutoShape 61"/>
            <p:cNvSpPr>
              <a:spLocks noChangeArrowheads="1" noChangeShapeType="1"/>
            </p:cNvSpPr>
            <p:nvPr/>
          </p:nvSpPr>
          <p:spPr bwMode="auto">
            <a:xfrm rot="16200000" flipV="1">
              <a:off x="108068840" y="109377214"/>
              <a:ext cx="60750" cy="250146"/>
            </a:xfrm>
            <a:prstGeom prst="triangle">
              <a:avLst>
                <a:gd name="adj" fmla="val 100000"/>
              </a:avLst>
            </a:prstGeom>
            <a:solidFill>
              <a:schemeClr val="bg2"/>
            </a:solidFill>
            <a:ln w="0" algn="in">
              <a:noFill/>
              <a:miter lim="800000"/>
              <a:headEnd/>
              <a:tailEnd/>
            </a:ln>
            <a:effectLst/>
          </p:spPr>
          <p:txBody>
            <a:bodyPr lIns="36576" tIns="36576" rIns="36576" bIns="36576"/>
            <a:lstStyle/>
            <a:p>
              <a:endParaRPr lang="ru-RU"/>
            </a:p>
          </p:txBody>
        </p:sp>
      </p:grpSp>
      <p:grpSp>
        <p:nvGrpSpPr>
          <p:cNvPr id="46" name="Group 56"/>
          <p:cNvGrpSpPr>
            <a:grpSpLocks/>
          </p:cNvGrpSpPr>
          <p:nvPr/>
        </p:nvGrpSpPr>
        <p:grpSpPr bwMode="auto">
          <a:xfrm>
            <a:off x="8143900" y="500042"/>
            <a:ext cx="504825" cy="730250"/>
            <a:chOff x="107719363" y="109168161"/>
            <a:chExt cx="504925" cy="729000"/>
          </a:xfrm>
        </p:grpSpPr>
        <p:sp>
          <p:nvSpPr>
            <p:cNvPr id="47" name="AutoShape 57"/>
            <p:cNvSpPr>
              <a:spLocks noChangeArrowheads="1" noChangeShapeType="1"/>
            </p:cNvSpPr>
            <p:nvPr/>
          </p:nvSpPr>
          <p:spPr bwMode="auto">
            <a:xfrm>
              <a:off x="107791572" y="109350411"/>
              <a:ext cx="333530" cy="364500"/>
            </a:xfrm>
            <a:prstGeom prst="irregularSeal1">
              <a:avLst/>
            </a:prstGeom>
            <a:solidFill>
              <a:schemeClr val="bg2"/>
            </a:solidFill>
            <a:ln w="0" algn="in">
              <a:noFill/>
              <a:miter lim="800000"/>
              <a:headEnd/>
              <a:tailEnd/>
            </a:ln>
            <a:effectLst/>
          </p:spPr>
          <p:txBody>
            <a:bodyPr lIns="36576" tIns="36576" rIns="36576" bIns="36576"/>
            <a:lstStyle/>
            <a:p>
              <a:endParaRPr lang="ru-RU"/>
            </a:p>
          </p:txBody>
        </p:sp>
        <p:sp>
          <p:nvSpPr>
            <p:cNvPr id="48" name="AutoShape 58"/>
            <p:cNvSpPr>
              <a:spLocks noChangeArrowheads="1" noChangeShapeType="1"/>
            </p:cNvSpPr>
            <p:nvPr/>
          </p:nvSpPr>
          <p:spPr bwMode="auto">
            <a:xfrm>
              <a:off x="107913921" y="109168161"/>
              <a:ext cx="55588" cy="364500"/>
            </a:xfrm>
            <a:prstGeom prst="triangle">
              <a:avLst>
                <a:gd name="adj" fmla="val 0"/>
              </a:avLst>
            </a:prstGeom>
            <a:solidFill>
              <a:schemeClr val="bg2"/>
            </a:solidFill>
            <a:ln w="0" algn="in">
              <a:noFill/>
              <a:miter lim="800000"/>
              <a:headEnd/>
              <a:tailEnd/>
            </a:ln>
            <a:effectLst/>
          </p:spPr>
          <p:txBody>
            <a:bodyPr lIns="36576" tIns="36576" rIns="36576" bIns="36576"/>
            <a:lstStyle/>
            <a:p>
              <a:endParaRPr lang="ru-RU"/>
            </a:p>
          </p:txBody>
        </p:sp>
        <p:sp>
          <p:nvSpPr>
            <p:cNvPr id="49" name="AutoShape 59"/>
            <p:cNvSpPr>
              <a:spLocks noChangeArrowheads="1" noChangeShapeType="1"/>
            </p:cNvSpPr>
            <p:nvPr/>
          </p:nvSpPr>
          <p:spPr bwMode="auto">
            <a:xfrm flipV="1">
              <a:off x="107946347" y="109532661"/>
              <a:ext cx="55588" cy="364500"/>
            </a:xfrm>
            <a:prstGeom prst="triangle">
              <a:avLst>
                <a:gd name="adj" fmla="val 100000"/>
              </a:avLst>
            </a:prstGeom>
            <a:solidFill>
              <a:schemeClr val="bg2"/>
            </a:solidFill>
            <a:ln w="0" algn="in">
              <a:noFill/>
              <a:miter lim="800000"/>
              <a:headEnd/>
              <a:tailEnd/>
            </a:ln>
            <a:effectLst/>
          </p:spPr>
          <p:txBody>
            <a:bodyPr lIns="36576" tIns="36576" rIns="36576" bIns="36576"/>
            <a:lstStyle/>
            <a:p>
              <a:endParaRPr lang="ru-RU"/>
            </a:p>
          </p:txBody>
        </p:sp>
        <p:sp>
          <p:nvSpPr>
            <p:cNvPr id="50" name="AutoShape 60"/>
            <p:cNvSpPr>
              <a:spLocks noChangeArrowheads="1" noChangeShapeType="1"/>
            </p:cNvSpPr>
            <p:nvPr/>
          </p:nvSpPr>
          <p:spPr bwMode="auto">
            <a:xfrm rot="16200000">
              <a:off x="107829199" y="109331701"/>
              <a:ext cx="86062" cy="305734"/>
            </a:xfrm>
            <a:prstGeom prst="triangle">
              <a:avLst>
                <a:gd name="adj" fmla="val 0"/>
              </a:avLst>
            </a:prstGeom>
            <a:solidFill>
              <a:schemeClr val="bg2"/>
            </a:solidFill>
            <a:ln w="0" algn="in">
              <a:noFill/>
              <a:miter lim="800000"/>
              <a:headEnd/>
              <a:tailEnd/>
            </a:ln>
            <a:effectLst/>
          </p:spPr>
          <p:txBody>
            <a:bodyPr lIns="36576" tIns="36576" rIns="36576" bIns="36576"/>
            <a:lstStyle/>
            <a:p>
              <a:endParaRPr lang="ru-RU"/>
            </a:p>
          </p:txBody>
        </p:sp>
        <p:sp>
          <p:nvSpPr>
            <p:cNvPr id="51" name="AutoShape 61"/>
            <p:cNvSpPr>
              <a:spLocks noChangeArrowheads="1" noChangeShapeType="1"/>
            </p:cNvSpPr>
            <p:nvPr/>
          </p:nvSpPr>
          <p:spPr bwMode="auto">
            <a:xfrm rot="16200000" flipV="1">
              <a:off x="108068840" y="109377214"/>
              <a:ext cx="60750" cy="250146"/>
            </a:xfrm>
            <a:prstGeom prst="triangle">
              <a:avLst>
                <a:gd name="adj" fmla="val 100000"/>
              </a:avLst>
            </a:prstGeom>
            <a:solidFill>
              <a:schemeClr val="bg2"/>
            </a:solidFill>
            <a:ln w="0" algn="in">
              <a:noFill/>
              <a:miter lim="800000"/>
              <a:headEnd/>
              <a:tailEnd/>
            </a:ln>
            <a:effectLst/>
          </p:spPr>
          <p:txBody>
            <a:bodyPr lIns="36576" tIns="36576" rIns="36576" bIns="36576"/>
            <a:lstStyle/>
            <a:p>
              <a:endParaRPr lang="ru-RU"/>
            </a:p>
          </p:txBody>
        </p:sp>
      </p:grpSp>
      <p:grpSp>
        <p:nvGrpSpPr>
          <p:cNvPr id="52" name="Group 56"/>
          <p:cNvGrpSpPr>
            <a:grpSpLocks/>
          </p:cNvGrpSpPr>
          <p:nvPr/>
        </p:nvGrpSpPr>
        <p:grpSpPr bwMode="auto">
          <a:xfrm>
            <a:off x="8001024" y="4429132"/>
            <a:ext cx="504825" cy="730250"/>
            <a:chOff x="107719363" y="109168161"/>
            <a:chExt cx="504925" cy="729000"/>
          </a:xfrm>
        </p:grpSpPr>
        <p:sp>
          <p:nvSpPr>
            <p:cNvPr id="53" name="AutoShape 57"/>
            <p:cNvSpPr>
              <a:spLocks noChangeArrowheads="1" noChangeShapeType="1"/>
            </p:cNvSpPr>
            <p:nvPr/>
          </p:nvSpPr>
          <p:spPr bwMode="auto">
            <a:xfrm>
              <a:off x="107791572" y="109350411"/>
              <a:ext cx="333530" cy="364500"/>
            </a:xfrm>
            <a:prstGeom prst="irregularSeal1">
              <a:avLst/>
            </a:prstGeom>
            <a:solidFill>
              <a:schemeClr val="bg2"/>
            </a:solidFill>
            <a:ln w="0" algn="in">
              <a:noFill/>
              <a:miter lim="800000"/>
              <a:headEnd/>
              <a:tailEnd/>
            </a:ln>
            <a:effectLst/>
          </p:spPr>
          <p:txBody>
            <a:bodyPr lIns="36576" tIns="36576" rIns="36576" bIns="36576"/>
            <a:lstStyle/>
            <a:p>
              <a:endParaRPr lang="ru-RU"/>
            </a:p>
          </p:txBody>
        </p:sp>
        <p:sp>
          <p:nvSpPr>
            <p:cNvPr id="54" name="AutoShape 58"/>
            <p:cNvSpPr>
              <a:spLocks noChangeArrowheads="1" noChangeShapeType="1"/>
            </p:cNvSpPr>
            <p:nvPr/>
          </p:nvSpPr>
          <p:spPr bwMode="auto">
            <a:xfrm>
              <a:off x="107913921" y="109168161"/>
              <a:ext cx="55588" cy="364500"/>
            </a:xfrm>
            <a:prstGeom prst="triangle">
              <a:avLst>
                <a:gd name="adj" fmla="val 0"/>
              </a:avLst>
            </a:prstGeom>
            <a:solidFill>
              <a:schemeClr val="bg2"/>
            </a:solidFill>
            <a:ln w="0" algn="in">
              <a:noFill/>
              <a:miter lim="800000"/>
              <a:headEnd/>
              <a:tailEnd/>
            </a:ln>
            <a:effectLst/>
          </p:spPr>
          <p:txBody>
            <a:bodyPr lIns="36576" tIns="36576" rIns="36576" bIns="36576"/>
            <a:lstStyle/>
            <a:p>
              <a:endParaRPr lang="ru-RU"/>
            </a:p>
          </p:txBody>
        </p:sp>
        <p:sp>
          <p:nvSpPr>
            <p:cNvPr id="55" name="AutoShape 59"/>
            <p:cNvSpPr>
              <a:spLocks noChangeArrowheads="1" noChangeShapeType="1"/>
            </p:cNvSpPr>
            <p:nvPr/>
          </p:nvSpPr>
          <p:spPr bwMode="auto">
            <a:xfrm flipV="1">
              <a:off x="107946347" y="109532661"/>
              <a:ext cx="55588" cy="364500"/>
            </a:xfrm>
            <a:prstGeom prst="triangle">
              <a:avLst>
                <a:gd name="adj" fmla="val 100000"/>
              </a:avLst>
            </a:prstGeom>
            <a:solidFill>
              <a:schemeClr val="bg2"/>
            </a:solidFill>
            <a:ln w="0" algn="in">
              <a:noFill/>
              <a:miter lim="800000"/>
              <a:headEnd/>
              <a:tailEnd/>
            </a:ln>
            <a:effectLst/>
          </p:spPr>
          <p:txBody>
            <a:bodyPr lIns="36576" tIns="36576" rIns="36576" bIns="36576"/>
            <a:lstStyle/>
            <a:p>
              <a:endParaRPr lang="ru-RU"/>
            </a:p>
          </p:txBody>
        </p:sp>
        <p:sp>
          <p:nvSpPr>
            <p:cNvPr id="56" name="AutoShape 60"/>
            <p:cNvSpPr>
              <a:spLocks noChangeArrowheads="1" noChangeShapeType="1"/>
            </p:cNvSpPr>
            <p:nvPr/>
          </p:nvSpPr>
          <p:spPr bwMode="auto">
            <a:xfrm rot="16200000">
              <a:off x="107829199" y="109331701"/>
              <a:ext cx="86062" cy="305734"/>
            </a:xfrm>
            <a:prstGeom prst="triangle">
              <a:avLst>
                <a:gd name="adj" fmla="val 0"/>
              </a:avLst>
            </a:prstGeom>
            <a:solidFill>
              <a:schemeClr val="bg2"/>
            </a:solidFill>
            <a:ln w="0" algn="in">
              <a:noFill/>
              <a:miter lim="800000"/>
              <a:headEnd/>
              <a:tailEnd/>
            </a:ln>
            <a:effectLst/>
          </p:spPr>
          <p:txBody>
            <a:bodyPr lIns="36576" tIns="36576" rIns="36576" bIns="36576"/>
            <a:lstStyle/>
            <a:p>
              <a:endParaRPr lang="ru-RU"/>
            </a:p>
          </p:txBody>
        </p:sp>
        <p:sp>
          <p:nvSpPr>
            <p:cNvPr id="57" name="AutoShape 61"/>
            <p:cNvSpPr>
              <a:spLocks noChangeArrowheads="1" noChangeShapeType="1"/>
            </p:cNvSpPr>
            <p:nvPr/>
          </p:nvSpPr>
          <p:spPr bwMode="auto">
            <a:xfrm rot="16200000" flipV="1">
              <a:off x="108068840" y="109377214"/>
              <a:ext cx="60750" cy="250146"/>
            </a:xfrm>
            <a:prstGeom prst="triangle">
              <a:avLst>
                <a:gd name="adj" fmla="val 100000"/>
              </a:avLst>
            </a:prstGeom>
            <a:solidFill>
              <a:schemeClr val="bg2"/>
            </a:solidFill>
            <a:ln w="0" algn="in">
              <a:noFill/>
              <a:miter lim="800000"/>
              <a:headEnd/>
              <a:tailEnd/>
            </a:ln>
            <a:effectLst/>
          </p:spPr>
          <p:txBody>
            <a:bodyPr lIns="36576" tIns="36576" rIns="36576" bIns="36576"/>
            <a:lstStyle/>
            <a:p>
              <a:endParaRPr lang="ru-RU"/>
            </a:p>
          </p:txBody>
        </p:sp>
      </p:grpSp>
    </p:spTree>
  </p:cSld>
  <p:clrMapOvr>
    <a:masterClrMapping/>
  </p:clrMapOvr>
  <p:transition spd="slow"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071670" y="500042"/>
            <a:ext cx="5031954" cy="1015663"/>
          </a:xfrm>
          <a:prstGeom prst="rect">
            <a:avLst/>
          </a:prstGeom>
          <a:noFill/>
          <a:ln w="28575"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000" b="1" cap="none" spc="0" dirty="0" smtClean="0">
                <a:ln w="1905">
                  <a:solidFill>
                    <a:schemeClr val="accent6">
                      <a:lumMod val="50000"/>
                    </a:schemeClr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Органы</a:t>
            </a:r>
            <a:r>
              <a:rPr lang="ru-RU" sz="6000" b="1" cap="none" spc="0" dirty="0" smtClean="0">
                <a:ln w="1905">
                  <a:solidFill>
                    <a:sysClr val="windowText" lastClr="000000"/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ru-RU" sz="6000" b="1" cap="none" spc="0" dirty="0" smtClean="0">
                <a:ln w="1905">
                  <a:solidFill>
                    <a:schemeClr val="accent6">
                      <a:lumMod val="50000"/>
                    </a:schemeClr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чувств</a:t>
            </a:r>
            <a:endParaRPr lang="ru-RU" sz="6000" b="1" cap="none" spc="0" dirty="0">
              <a:ln w="1905">
                <a:solidFill>
                  <a:sysClr val="windowText" lastClr="000000"/>
                </a:solidFill>
              </a:ln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928794" y="2071678"/>
            <a:ext cx="5357850" cy="4214842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 w="28575">
            <a:solidFill>
              <a:schemeClr val="accent4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n>
                <a:solidFill>
                  <a:schemeClr val="accent6">
                    <a:lumMod val="50000"/>
                  </a:schemeClr>
                </a:solidFill>
              </a:ln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643174" y="2143116"/>
            <a:ext cx="2000264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глаза</a:t>
            </a:r>
          </a:p>
          <a:p>
            <a:endParaRPr lang="ru-RU" sz="2800" b="1" dirty="0" smtClean="0"/>
          </a:p>
          <a:p>
            <a:r>
              <a:rPr lang="ru-RU" sz="2800" b="1" dirty="0" smtClean="0"/>
              <a:t>нос</a:t>
            </a:r>
          </a:p>
          <a:p>
            <a:endParaRPr lang="ru-RU" sz="2800" b="1" dirty="0" smtClean="0"/>
          </a:p>
          <a:p>
            <a:r>
              <a:rPr lang="ru-RU" sz="2800" b="1" dirty="0" smtClean="0"/>
              <a:t>уши</a:t>
            </a:r>
          </a:p>
          <a:p>
            <a:endParaRPr lang="ru-RU" sz="2800" b="1" dirty="0" smtClean="0"/>
          </a:p>
          <a:p>
            <a:r>
              <a:rPr lang="ru-RU" sz="2800" b="1" dirty="0" smtClean="0"/>
              <a:t>язык</a:t>
            </a:r>
          </a:p>
          <a:p>
            <a:endParaRPr lang="ru-RU" sz="2800" b="1" dirty="0" smtClean="0"/>
          </a:p>
          <a:p>
            <a:r>
              <a:rPr lang="ru-RU" sz="2800" b="1" dirty="0" smtClean="0"/>
              <a:t>кожа</a:t>
            </a:r>
            <a:endParaRPr lang="ru-RU" sz="28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4929190" y="2143116"/>
            <a:ext cx="1857388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осязание</a:t>
            </a:r>
          </a:p>
          <a:p>
            <a:endParaRPr lang="ru-RU" sz="2800" b="1" dirty="0" smtClean="0"/>
          </a:p>
          <a:p>
            <a:r>
              <a:rPr lang="ru-RU" sz="2800" b="1" dirty="0" smtClean="0"/>
              <a:t>обоняние</a:t>
            </a:r>
          </a:p>
          <a:p>
            <a:endParaRPr lang="ru-RU" sz="2800" b="1" dirty="0" smtClean="0"/>
          </a:p>
          <a:p>
            <a:r>
              <a:rPr lang="ru-RU" sz="2800" b="1" dirty="0" smtClean="0"/>
              <a:t>зрение</a:t>
            </a:r>
          </a:p>
          <a:p>
            <a:endParaRPr lang="ru-RU" sz="2800" b="1" dirty="0" smtClean="0"/>
          </a:p>
          <a:p>
            <a:r>
              <a:rPr lang="ru-RU" sz="2800" b="1" dirty="0" smtClean="0"/>
              <a:t>слух</a:t>
            </a:r>
          </a:p>
          <a:p>
            <a:endParaRPr lang="ru-RU" sz="2800" b="1" dirty="0" smtClean="0"/>
          </a:p>
          <a:p>
            <a:r>
              <a:rPr lang="ru-RU" sz="2800" b="1" dirty="0" smtClean="0"/>
              <a:t>вкус</a:t>
            </a:r>
            <a:endParaRPr lang="ru-RU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 animBg="1"/>
      <p:bldP spid="5" grpId="0"/>
      <p:bldP spid="1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071802" y="2214554"/>
            <a:ext cx="5237139" cy="1938992"/>
          </a:xfrm>
          <a:prstGeom prst="rect">
            <a:avLst/>
          </a:prstGeom>
          <a:noFill/>
          <a:ln w="28575"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r>
              <a:rPr lang="ru-RU" sz="6000" b="1" cap="none" spc="0" dirty="0" smtClean="0">
                <a:ln w="1905">
                  <a:solidFill>
                    <a:schemeClr val="accent6">
                      <a:lumMod val="50000"/>
                    </a:schemeClr>
                  </a:solidFill>
                </a:ln>
                <a:solidFill>
                  <a:srgbClr val="FFFF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Органы чувств.</a:t>
            </a:r>
          </a:p>
          <a:p>
            <a:r>
              <a:rPr lang="ru-RU" sz="6000" b="1" cap="none" spc="0" dirty="0" smtClean="0">
                <a:ln w="1905">
                  <a:solidFill>
                    <a:schemeClr val="accent6">
                      <a:lumMod val="50000"/>
                    </a:schemeClr>
                  </a:solidFill>
                </a:ln>
                <a:solidFill>
                  <a:srgbClr val="FFFF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Зрение.</a:t>
            </a:r>
            <a:endParaRPr lang="ru-RU" sz="6000" b="1" cap="none" spc="0" dirty="0">
              <a:ln w="1905">
                <a:solidFill>
                  <a:sysClr val="windowText" lastClr="000000"/>
                </a:solidFill>
              </a:ln>
              <a:solidFill>
                <a:srgbClr val="FFFF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5" name="Picture 2" descr="D:\eyei.bm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571480"/>
            <a:ext cx="2214563" cy="2464594"/>
          </a:xfrm>
          <a:prstGeom prst="rect">
            <a:avLst/>
          </a:prstGeom>
          <a:ln w="38100" cap="sq">
            <a:solidFill>
              <a:schemeClr val="accent5">
                <a:lumMod val="50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</p:pic>
      <p:sp>
        <p:nvSpPr>
          <p:cNvPr id="7" name="Прямоугольник 6"/>
          <p:cNvSpPr/>
          <p:nvPr/>
        </p:nvSpPr>
        <p:spPr>
          <a:xfrm>
            <a:off x="4429124" y="5214950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endParaRPr lang="ru-RU" i="1" dirty="0" smtClean="0">
              <a:ea typeface="Calibri" pitchFamily="34" charset="0"/>
              <a:cs typeface="Times New Roman" pitchFamily="18" charset="0"/>
            </a:endParaRPr>
          </a:p>
          <a:p>
            <a:pPr algn="ctr"/>
            <a:endParaRPr lang="ru-RU" i="1" dirty="0">
              <a:ea typeface="Calibri" pitchFamily="34" charset="0"/>
              <a:cs typeface="Times New Roman" pitchFamily="18" charset="0"/>
            </a:endParaRPr>
          </a:p>
        </p:txBody>
      </p:sp>
      <p:pic>
        <p:nvPicPr>
          <p:cNvPr id="10" name="Рисунок 9" descr="http://nsc.1september.ru/2005/12/1.gif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72265" y="4143380"/>
            <a:ext cx="2000264" cy="1785950"/>
          </a:xfrm>
          <a:prstGeom prst="rect">
            <a:avLst/>
          </a:prstGeom>
          <a:ln w="38100" cap="sq">
            <a:solidFill>
              <a:srgbClr val="308038"/>
            </a:solidFill>
            <a:prstDash val="solid"/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714348" y="357166"/>
            <a:ext cx="7909187" cy="1938992"/>
          </a:xfrm>
          <a:prstGeom prst="rect">
            <a:avLst/>
          </a:prstGeom>
          <a:noFill/>
          <a:ln w="28575"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6000" b="1" cap="none" spc="0" dirty="0" smtClean="0">
                <a:ln w="1905">
                  <a:solidFill>
                    <a:schemeClr val="accent6">
                      <a:lumMod val="50000"/>
                    </a:schemeClr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</a:rPr>
              <a:t>Окна</a:t>
            </a:r>
            <a:r>
              <a:rPr lang="ru-RU" sz="60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</a:rPr>
              <a:t> </a:t>
            </a:r>
            <a:r>
              <a:rPr lang="ru-RU" sz="6000" b="1" cap="none" spc="0" dirty="0" smtClean="0">
                <a:ln w="1905">
                  <a:solidFill>
                    <a:schemeClr val="accent6">
                      <a:lumMod val="50000"/>
                    </a:schemeClr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</a:rPr>
              <a:t>в</a:t>
            </a:r>
            <a:r>
              <a:rPr lang="ru-RU" sz="60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</a:rPr>
              <a:t> </a:t>
            </a:r>
            <a:r>
              <a:rPr lang="ru-RU" sz="6000" b="1" cap="none" spc="0" dirty="0" smtClean="0">
                <a:ln w="1905">
                  <a:solidFill>
                    <a:schemeClr val="accent6">
                      <a:lumMod val="50000"/>
                    </a:schemeClr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</a:rPr>
              <a:t>окружающий</a:t>
            </a:r>
            <a:r>
              <a:rPr lang="ru-RU" sz="60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</a:rPr>
              <a:t> </a:t>
            </a:r>
            <a:r>
              <a:rPr lang="ru-RU" sz="6000" b="1" cap="none" spc="0" dirty="0" smtClean="0">
                <a:ln w="1905">
                  <a:solidFill>
                    <a:schemeClr val="accent6">
                      <a:lumMod val="50000"/>
                    </a:schemeClr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</a:rPr>
              <a:t>мир</a:t>
            </a:r>
            <a:endParaRPr lang="ru-RU" sz="60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j-lt"/>
            </a:endParaRPr>
          </a:p>
        </p:txBody>
      </p:sp>
      <p:sp>
        <p:nvSpPr>
          <p:cNvPr id="4" name="Блок-схема: ручное управление 3"/>
          <p:cNvSpPr/>
          <p:nvPr/>
        </p:nvSpPr>
        <p:spPr>
          <a:xfrm rot="5400000">
            <a:off x="4071934" y="3786190"/>
            <a:ext cx="4643470" cy="928694"/>
          </a:xfrm>
          <a:prstGeom prst="flowChartManualOperation">
            <a:avLst/>
          </a:prstGeom>
          <a:ln w="38100">
            <a:solidFill>
              <a:srgbClr val="308038"/>
            </a:solidFill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Блок-схема: ручное управление 4"/>
          <p:cNvSpPr/>
          <p:nvPr/>
        </p:nvSpPr>
        <p:spPr>
          <a:xfrm rot="16200000">
            <a:off x="571472" y="3786190"/>
            <a:ext cx="4643470" cy="928694"/>
          </a:xfrm>
          <a:prstGeom prst="flowChartManualOperation">
            <a:avLst/>
          </a:prstGeom>
          <a:ln w="38100">
            <a:solidFill>
              <a:srgbClr val="308038"/>
            </a:solidFill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7" name="Picture 3" descr="D:\Зрение\sesi.bm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57554" y="2857496"/>
            <a:ext cx="2533460" cy="2819495"/>
          </a:xfrm>
          <a:prstGeom prst="rect">
            <a:avLst/>
          </a:prstGeom>
          <a:noFill/>
          <a:ln w="38100">
            <a:solidFill>
              <a:srgbClr val="308038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1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4" grpId="0" animBg="1"/>
      <p:bldP spid="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Oval 2"/>
          <p:cNvSpPr>
            <a:spLocks noChangeArrowheads="1"/>
          </p:cNvSpPr>
          <p:nvPr/>
        </p:nvSpPr>
        <p:spPr bwMode="auto">
          <a:xfrm>
            <a:off x="323850" y="404813"/>
            <a:ext cx="1150938" cy="1081087"/>
          </a:xfrm>
          <a:prstGeom prst="ellipse">
            <a:avLst/>
          </a:prstGeom>
          <a:gradFill rotWithShape="1">
            <a:gsLst>
              <a:gs pos="0">
                <a:srgbClr val="EB1D5D"/>
              </a:gs>
              <a:gs pos="100000">
                <a:srgbClr val="6D0D2B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7651" name="Rectangle 3"/>
          <p:cNvSpPr>
            <a:spLocks noChangeArrowheads="1"/>
          </p:cNvSpPr>
          <p:nvPr/>
        </p:nvSpPr>
        <p:spPr bwMode="auto">
          <a:xfrm>
            <a:off x="7308850" y="5229225"/>
            <a:ext cx="1008063" cy="1008063"/>
          </a:xfrm>
          <a:prstGeom prst="rect">
            <a:avLst/>
          </a:prstGeom>
          <a:gradFill rotWithShape="1">
            <a:gsLst>
              <a:gs pos="0">
                <a:schemeClr val="folHlink"/>
              </a:gs>
              <a:gs pos="100000">
                <a:schemeClr val="folHlink">
                  <a:gamma/>
                  <a:shade val="46275"/>
                  <a:invGamma/>
                </a:schemeClr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27653" name="AutoShape 5"/>
          <p:cNvSpPr>
            <a:spLocks noChangeArrowheads="1"/>
          </p:cNvSpPr>
          <p:nvPr/>
        </p:nvSpPr>
        <p:spPr bwMode="auto">
          <a:xfrm>
            <a:off x="7019925" y="333375"/>
            <a:ext cx="1584325" cy="1223963"/>
          </a:xfrm>
          <a:prstGeom prst="triangle">
            <a:avLst>
              <a:gd name="adj" fmla="val 50000"/>
            </a:avLst>
          </a:prstGeom>
          <a:gradFill rotWithShape="1">
            <a:gsLst>
              <a:gs pos="0">
                <a:srgbClr val="AD298A"/>
              </a:gs>
              <a:gs pos="100000">
                <a:srgbClr val="501340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7654" name="AutoShape 6"/>
          <p:cNvSpPr>
            <a:spLocks noChangeArrowheads="1"/>
          </p:cNvSpPr>
          <p:nvPr/>
        </p:nvSpPr>
        <p:spPr bwMode="auto">
          <a:xfrm>
            <a:off x="323850" y="4797425"/>
            <a:ext cx="1438275" cy="1584325"/>
          </a:xfrm>
          <a:prstGeom prst="diamond">
            <a:avLst/>
          </a:pr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shade val="46275"/>
                  <a:invGamma/>
                </a:schemeClr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</p:spTree>
  </p:cSld>
  <p:clrMapOvr>
    <a:masterClrMapping/>
  </p:clrMapOvr>
  <p:transition advClick="0" advTm="100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-4.07031E-6 L 0.74827 -0.00532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74" y="-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781 -0.00532 L 0.00018 0.67137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276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" y="33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17 -0.02613 L -0.7165 -0.03654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276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58" y="-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778E-17 3.00648E-6 L -0.00799 -0.65565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276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" y="-32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0" grpId="0" animBg="1"/>
      <p:bldP spid="27651" grpId="0" animBg="1"/>
      <p:bldP spid="27653" grpId="0" animBg="1"/>
      <p:bldP spid="2765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Oval 2"/>
          <p:cNvSpPr>
            <a:spLocks noChangeArrowheads="1"/>
          </p:cNvSpPr>
          <p:nvPr/>
        </p:nvSpPr>
        <p:spPr bwMode="auto">
          <a:xfrm>
            <a:off x="482600" y="2767013"/>
            <a:ext cx="1008063" cy="936625"/>
          </a:xfrm>
          <a:prstGeom prst="ellipse">
            <a:avLst/>
          </a:pr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shade val="46275"/>
                  <a:invGamma/>
                </a:schemeClr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</p:spTree>
  </p:cSld>
  <p:clrMapOvr>
    <a:masterClrMapping/>
  </p:clrMapOvr>
  <p:transition advClick="0" advTm="100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repeatCount="5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500" fill="hold"/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path" presetSubtype="0" repeatCount="500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961 0.01896 C -0.01961 -0.12902 0.07639 -0.25156 0.19271 -0.25156 C 0.33004 -0.25156 0.37969 -0.11561 0.40018 -0.03445 L 0.42171 0.07283 C 0.44306 0.15376 0.49619 0.28763 0.65087 0.28763 C 0.75 0.28763 0.86198 0.16671 0.86198 0.01896 C 0.86198 -0.12902 0.75 -0.25156 0.65087 -0.25156 C 0.49619 -0.25156 0.44306 -0.11561 0.42171 -0.03445 L 0.40018 0.07283 C 0.37969 0.15376 0.33004 0.28763 0.19271 0.28763 C 0.07639 0.28763 -0.01961 0.16671 -0.01961 0.01896 Z " pathEditMode="relative" rAng="16200000" ptsTypes="ffFffffFfff">
                                      <p:cBhvr>
                                        <p:cTn id="10" dur="3000" fill="hold"/>
                                        <p:tgtEl>
                                          <p:spTgt spid="286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41" y="-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4" grpId="0" animBg="1"/>
      <p:bldP spid="28674" grpId="1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1866900" y="963613"/>
            <a:ext cx="4967288" cy="4967287"/>
            <a:chOff x="1066" y="482"/>
            <a:chExt cx="3129" cy="3129"/>
          </a:xfrm>
        </p:grpSpPr>
        <p:sp>
          <p:nvSpPr>
            <p:cNvPr id="12292" name="Oval 3"/>
            <p:cNvSpPr>
              <a:spLocks noChangeArrowheads="1"/>
            </p:cNvSpPr>
            <p:nvPr/>
          </p:nvSpPr>
          <p:spPr bwMode="auto">
            <a:xfrm rot="-5400000">
              <a:off x="3129" y="1322"/>
              <a:ext cx="635" cy="1496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66FF33"/>
                </a:gs>
              </a:gsLst>
              <a:lin ang="5400000" scaled="1"/>
            </a:gradFill>
            <a:ln w="38100">
              <a:solidFill>
                <a:srgbClr val="FFFF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2293" name="Oval 4"/>
            <p:cNvSpPr>
              <a:spLocks noChangeArrowheads="1"/>
            </p:cNvSpPr>
            <p:nvPr/>
          </p:nvSpPr>
          <p:spPr bwMode="auto">
            <a:xfrm rot="-5400000">
              <a:off x="1496" y="1322"/>
              <a:ext cx="635" cy="149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FFFFFF"/>
                </a:gs>
              </a:gsLst>
              <a:lin ang="5400000" scaled="1"/>
            </a:gradFill>
            <a:ln w="38100">
              <a:solidFill>
                <a:srgbClr val="FFFF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2294" name="Oval 5"/>
            <p:cNvSpPr>
              <a:spLocks noChangeArrowheads="1"/>
            </p:cNvSpPr>
            <p:nvPr/>
          </p:nvSpPr>
          <p:spPr bwMode="auto">
            <a:xfrm>
              <a:off x="2336" y="2115"/>
              <a:ext cx="635" cy="1496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4BFB53"/>
                </a:gs>
              </a:gsLst>
              <a:lin ang="5400000" scaled="1"/>
            </a:gradFill>
            <a:ln w="38100">
              <a:solidFill>
                <a:srgbClr val="FFFF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2295" name="Oval 6"/>
            <p:cNvSpPr>
              <a:spLocks noChangeArrowheads="1"/>
            </p:cNvSpPr>
            <p:nvPr/>
          </p:nvSpPr>
          <p:spPr bwMode="auto">
            <a:xfrm>
              <a:off x="2336" y="482"/>
              <a:ext cx="635" cy="1496"/>
            </a:xfrm>
            <a:prstGeom prst="ellipse">
              <a:avLst/>
            </a:prstGeom>
            <a:gradFill rotWithShape="1">
              <a:gsLst>
                <a:gs pos="0">
                  <a:srgbClr val="4BFB53"/>
                </a:gs>
                <a:gs pos="100000">
                  <a:srgbClr val="FFFFFF"/>
                </a:gs>
              </a:gsLst>
              <a:lin ang="5400000" scaled="1"/>
            </a:gradFill>
            <a:ln w="38100">
              <a:solidFill>
                <a:srgbClr val="FFFF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2296" name="Oval 7"/>
            <p:cNvSpPr>
              <a:spLocks noChangeArrowheads="1"/>
            </p:cNvSpPr>
            <p:nvPr/>
          </p:nvSpPr>
          <p:spPr bwMode="auto">
            <a:xfrm>
              <a:off x="2381" y="1797"/>
              <a:ext cx="545" cy="545"/>
            </a:xfrm>
            <a:prstGeom prst="ellipse">
              <a:avLst/>
            </a:prstGeom>
            <a:solidFill>
              <a:srgbClr val="FFFF00"/>
            </a:solidFill>
            <a:ln w="38100">
              <a:solidFill>
                <a:srgbClr val="FFFF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31752" name="Oval 8"/>
          <p:cNvSpPr>
            <a:spLocks noChangeArrowheads="1"/>
          </p:cNvSpPr>
          <p:nvPr/>
        </p:nvSpPr>
        <p:spPr bwMode="auto">
          <a:xfrm>
            <a:off x="4283075" y="836613"/>
            <a:ext cx="287338" cy="287337"/>
          </a:xfrm>
          <a:prstGeom prst="ellipse">
            <a:avLst/>
          </a:prstGeom>
          <a:solidFill>
            <a:srgbClr val="FFFF00"/>
          </a:solidFill>
          <a:ln w="57150" cap="rnd">
            <a:solidFill>
              <a:srgbClr val="CCFF99"/>
            </a:solidFill>
            <a:prstDash val="sysDot"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0" presetClass="pat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6.66667E-6 5.18519E-6 C 0.00416 -0.00092 0.01232 -0.00208 0.01666 0.00186 C 0.021 0.00579 0.02135 0.01297 0.02638 0.02408 C 0.03142 0.03519 0.04235 0.05001 0.04722 0.06853 C 0.05208 0.08704 0.05416 0.11089 0.05555 0.13519 C 0.05694 0.1595 0.05711 0.19144 0.05555 0.21482 C 0.05399 0.23797 0.05017 0.25834 0.04583 0.27593 C 0.04149 0.29353 0.0276 0.31413 0.02916 0.32038 C 0.03072 0.3264 0.04322 0.31644 0.05555 0.31297 C 0.06788 0.30927 0.08541 0.30255 0.10277 0.29978 C 0.12013 0.29746 0.14235 0.29723 0.15972 0.29792 C 0.17708 0.29908 0.19322 0.30093 0.20694 0.30533 C 0.22065 0.31019 0.23107 0.31853 0.24166 0.32593 C 0.25225 0.33334 0.26683 0.33982 0.27083 0.34978 C 0.27482 0.35973 0.271 0.37408 0.26527 0.38519 C 0.25954 0.3963 0.24722 0.40857 0.2361 0.41667 C 0.22499 0.42478 0.21406 0.42871 0.1986 0.43334 C 0.18315 0.43797 0.16024 0.44422 0.14305 0.44445 C 0.12586 0.44468 0.11128 0.43866 0.09583 0.43519 C 0.08038 0.43172 0.05954 0.42686 0.04999 0.42408 C 0.04044 0.4213 0.03906 0.41459 0.03888 0.41853 C 0.03871 0.42246 0.04531 0.43218 0.0486 0.44816 C 0.0519 0.46413 0.05711 0.49561 0.05833 0.51482 C 0.05954 0.53404 0.05572 0.54723 0.05555 0.56274 C 0.05538 0.57825 0.05885 0.58913 0.05694 0.60741 C 0.05503 0.62547 0.04999 0.65487 0.04444 0.672 C 0.03888 0.68959 0.02933 0.70232 0.0236 0.71112 C 0.01788 0.71968 0.01614 0.72292 0.00972 0.72408 C 0.00329 0.72501 -0.00747 0.72501 -0.01528 0.71829 C -0.0231 0.71181 -0.03126 0.70024 -0.03751 0.68311 C -0.04376 0.66644 -0.04983 0.63612 -0.05278 0.61644 C -0.05574 0.597 -0.05539 0.58195 -0.05556 0.56482 C -0.05574 0.54723 -0.05608 0.53033 -0.05417 0.51274 C -0.05226 0.49561 -0.04844 0.47663 -0.04445 0.46112 C -0.04046 0.44561 -0.03247 0.42894 -0.03056 0.42038 C -0.02865 0.41181 -0.03108 0.4095 -0.03334 0.40927 C -0.0356 0.40904 -0.03403 0.41297 -0.04445 0.41853 C -0.05487 0.42408 -0.07726 0.43866 -0.09584 0.4426 C -0.11442 0.44654 -0.13942 0.44353 -0.15556 0.4426 C -0.17171 0.44167 -0.17969 0.44052 -0.19306 0.43704 C -0.20643 0.43357 -0.22553 0.42802 -0.23612 0.42223 C -0.24671 0.41644 -0.25087 0.40927 -0.25695 0.40186 C -0.26303 0.39445 -0.27101 0.3882 -0.27223 0.37779 C -0.27344 0.36737 -0.27153 0.34931 -0.2639 0.33866 C -0.25626 0.32825 -0.2389 0.32084 -0.2264 0.31482 C -0.2139 0.30857 -0.20018 0.30441 -0.1889 0.30163 C -0.17761 0.29931 -0.17084 0.30001 -0.15834 0.29978 C -0.14584 0.29954 -0.12553 0.29954 -0.1139 0.29978 C -0.10226 0.30001 -0.09844 0.29908 -0.0889 0.30163 C -0.07935 0.30464 -0.06615 0.31204 -0.05695 0.31667 C -0.04775 0.32107 -0.03664 0.33218 -0.03334 0.32964 C -0.03004 0.32686 -0.03421 0.31899 -0.03751 0.30163 C -0.04081 0.28427 -0.05001 0.24538 -0.05278 0.22593 C -0.05556 0.20626 -0.05417 0.19885 -0.05417 0.18334 C -0.05417 0.16783 -0.05365 0.14885 -0.05278 0.13334 C -0.05192 0.11783 -0.05087 0.10348 -0.04862 0.09075 C -0.04636 0.07802 -0.04237 0.06691 -0.0389 0.05741 C -0.03542 0.04792 -0.03178 0.04052 -0.02778 0.03334 C -0.02379 0.02616 -0.01858 0.01922 -0.01528 0.01482 C -0.01199 0.01042 -0.01112 0.00996 -0.00834 0.00741 C -0.00556 0.00487 -0.00417 0.00093 -6.66667E-6 5.18519E-6 Z " pathEditMode="relative" ptsTypes="aaaaaaaaaaaaaaaaaaaaaaaaaaaaaaaaaaaaaaaaaaaaaaaaaaaaaaaaaaaaa">
                                      <p:cBhvr>
                                        <p:cTn id="9" dur="5000" fill="hold"/>
                                        <p:tgtEl>
                                          <p:spTgt spid="317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0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" dur="2000" fill="hold"/>
                                        <p:tgtEl>
                                          <p:spTgt spid="317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52" grpId="0" animBg="1"/>
      <p:bldP spid="31752" grpId="1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Ols" descr="butterfly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-1460576">
            <a:off x="1057275" y="687388"/>
            <a:ext cx="800100" cy="792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1" name="Picture 3" descr="Роза открываеися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08400" y="3573463"/>
            <a:ext cx="2160588" cy="208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path" presetSubtype="0" repeatCount="200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35 -0.08395 C 0.54931 -0.08395 0.71216 0.09945 0.71216 0.32493 C 0.71216 0.55042 0.54931 0.73427 0.35 0.73427 C 0.15018 0.73427 -0.01215 0.55042 -0.01215 0.32493 C -0.01215 0.09945 0.15018 -0.08395 0.35 -0.08395 Z " pathEditMode="relative" rAng="0" ptsTypes="fffff">
                                      <p:cBhvr>
                                        <p:cTn id="6" dur="5000" spd="-1000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0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0"/>
                            </p:stCondLst>
                            <p:childTnLst>
                              <p:par>
                                <p:cTn id="8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-3.21924E-6 L 0.09444 0.57702 " pathEditMode="relative" rAng="0" ptsTypes="AA">
                                      <p:cBhvr>
                                        <p:cTn id="9" dur="2000" spd="-1000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7" y="28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20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0" fill="hold"/>
                                        <p:tgtEl>
                                          <p:spTgt spid="327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0" fill="hold"/>
                                        <p:tgtEl>
                                          <p:spTgt spid="327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0"/>
                                        <p:tgtEl>
                                          <p:spTgt spid="327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000"/>
                            </p:stCondLst>
                            <p:childTnLst>
                              <p:par>
                                <p:cTn id="17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67136 -0.0148 L 0.42726 0.34182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2" y="17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pril1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pril1</Template>
  <TotalTime>338</TotalTime>
  <Words>220</Words>
  <Application>Microsoft Office PowerPoint</Application>
  <PresentationFormat>Экран (4:3)</PresentationFormat>
  <Paragraphs>70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pril1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Макаров</cp:lastModifiedBy>
  <cp:revision>40</cp:revision>
  <dcterms:created xsi:type="dcterms:W3CDTF">2011-10-13T17:07:45Z</dcterms:created>
  <dcterms:modified xsi:type="dcterms:W3CDTF">2012-10-11T00:44:50Z</dcterms:modified>
</cp:coreProperties>
</file>