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omments/comment1.xml" ContentType="application/vnd.openxmlformats-officedocument.presentationml.comments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6"/>
  </p:notesMasterIdLst>
  <p:sldIdLst>
    <p:sldId id="267" r:id="rId2"/>
    <p:sldId id="268" r:id="rId3"/>
    <p:sldId id="269" r:id="rId4"/>
    <p:sldId id="271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ПК" initials="П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82" d="100"/>
          <a:sy n="82" d="100"/>
        </p:scale>
        <p:origin x="-258" y="5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2-11-13T20:25:36.549" idx="1">
    <p:pos x="10" y="10"/>
    <p:text/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BBE1DF-5DE9-473A-B7F5-8C97984C956D}" type="datetimeFigureOut">
              <a:rPr lang="ru-RU" smtClean="0"/>
              <a:pPr/>
              <a:t>13.11.2012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CB4E0C-9F51-4600-A9D2-3C49605DD05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13.11.2012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928670"/>
            <a:ext cx="8358246" cy="5929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dirty="0" smtClean="0"/>
              <a:t>Три </a:t>
            </a:r>
            <a:r>
              <a:rPr lang="ru-RU" dirty="0" smtClean="0"/>
              <a:t>вершины, три угла, три стороны. Что это?</a:t>
            </a:r>
          </a:p>
          <a:p>
            <a:pPr lvl="0"/>
            <a:r>
              <a:rPr lang="ru-RU" dirty="0" smtClean="0"/>
              <a:t>На него нельзя делить.</a:t>
            </a:r>
          </a:p>
          <a:p>
            <a:pPr lvl="0"/>
            <a:r>
              <a:rPr lang="ru-RU" dirty="0" smtClean="0"/>
              <a:t>Самая большая единица длины. </a:t>
            </a:r>
          </a:p>
          <a:p>
            <a:pPr lvl="0"/>
            <a:r>
              <a:rPr lang="ru-RU" dirty="0" smtClean="0"/>
              <a:t>Самая маленькая единица массы</a:t>
            </a:r>
          </a:p>
          <a:p>
            <a:pPr lvl="0"/>
            <a:r>
              <a:rPr lang="ru-RU" dirty="0" smtClean="0"/>
              <a:t>Чему равно произведение цифр нынешнего года?</a:t>
            </a:r>
          </a:p>
          <a:p>
            <a:pPr lvl="0"/>
            <a:r>
              <a:rPr lang="ru-RU" dirty="0" smtClean="0"/>
              <a:t>Как называются числа при умножении?</a:t>
            </a:r>
          </a:p>
          <a:p>
            <a:pPr lvl="0"/>
            <a:r>
              <a:rPr lang="ru-RU" dirty="0" smtClean="0"/>
              <a:t>Миша тратит на дорогу в школу пять минут. Сколько он потратит на дорогу в школу вместе с мамой?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Математическая разминка. </a:t>
            </a:r>
            <a:r>
              <a:rPr lang="ru-RU" i="1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Это - треугольник</a:t>
            </a:r>
          </a:p>
          <a:p>
            <a:r>
              <a:rPr lang="ru-RU" dirty="0" smtClean="0"/>
              <a:t>На  ноль  нельзя делить</a:t>
            </a:r>
          </a:p>
          <a:p>
            <a:r>
              <a:rPr lang="ru-RU" dirty="0" smtClean="0"/>
              <a:t>Километр</a:t>
            </a:r>
          </a:p>
          <a:p>
            <a:r>
              <a:rPr lang="ru-RU" dirty="0" smtClean="0"/>
              <a:t>Грамм</a:t>
            </a:r>
          </a:p>
          <a:p>
            <a:r>
              <a:rPr lang="ru-RU" dirty="0" smtClean="0"/>
              <a:t>На  ноль</a:t>
            </a:r>
          </a:p>
          <a:p>
            <a:r>
              <a:rPr lang="ru-RU" dirty="0" smtClean="0"/>
              <a:t>П</a:t>
            </a:r>
            <a:r>
              <a:rPr lang="ru-RU" dirty="0" smtClean="0"/>
              <a:t>ервый множитель, второй множитель, произведение.</a:t>
            </a:r>
          </a:p>
          <a:p>
            <a:r>
              <a:rPr lang="ru-RU" dirty="0" smtClean="0"/>
              <a:t>5 минут.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Проверь себя</a:t>
            </a:r>
            <a:endParaRPr lang="ru-RU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Желаю удачи!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714488"/>
            <a:ext cx="5943623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380</TotalTime>
  <Words>89</Words>
  <Application>Microsoft Office PowerPoint</Application>
  <PresentationFormat>Экран (4:3)</PresentationFormat>
  <Paragraphs>18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Бумажная</vt:lpstr>
      <vt:lpstr>Слайд 1</vt:lpstr>
      <vt:lpstr>Математическая разминка.   </vt:lpstr>
      <vt:lpstr>Проверь себя</vt:lpstr>
      <vt:lpstr>Желаю удачи!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Устный счёт</dc:title>
  <dc:creator>Алиса</dc:creator>
  <cp:lastModifiedBy>ПК</cp:lastModifiedBy>
  <cp:revision>49</cp:revision>
  <dcterms:created xsi:type="dcterms:W3CDTF">2011-11-14T17:30:02Z</dcterms:created>
  <dcterms:modified xsi:type="dcterms:W3CDTF">2012-11-13T17:51:49Z</dcterms:modified>
</cp:coreProperties>
</file>