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59" r:id="rId5"/>
    <p:sldId id="269" r:id="rId6"/>
    <p:sldId id="260" r:id="rId7"/>
    <p:sldId id="282" r:id="rId8"/>
    <p:sldId id="261" r:id="rId9"/>
    <p:sldId id="270" r:id="rId10"/>
    <p:sldId id="280" r:id="rId11"/>
    <p:sldId id="266" r:id="rId12"/>
    <p:sldId id="267" r:id="rId13"/>
    <p:sldId id="279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F1D2B-A39D-4648-8FFF-13EBA01674FB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3B875-70EF-45A2-AD66-BAF61ACA5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p=1&amp;text=%D1%82%D1%80%D0%B0%D0%BD%D1%81%D0%BF%D0%BE%D1%80%D1%82%20%D0%BA%D0%B0%D1%80%D1%82%D0%B8%D0%BD%D0%BA%D0%B8%20%D0%BB%D0%BE%D0%B4%D0%BA%D0%B0&amp;noreask=1&amp;img_url=kater.ua/board/upload/normal/prodayu_lodku_dnepr__udlinenaya_na_500mm__235.jpeg&amp;pos=50&amp;rpt=simage&amp;lr=50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1%82%D1%80%D0%B0%D0%BD%D1%81%D0%BF%D0%BE%D1%80%D1%82%20%D0%BA%D0%B0%D1%80%D1%82%D0%B8%D0%BD%D0%BA%D0%B8%20%D1%81%D0%BE%D0%B1%D0%B0%D0%BA%D0%B8&amp;img_url=cs10305.vkontakte.ru/u11073274/131533133/x_f4a2e682.jpg&amp;pos=17&amp;rpt=simage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yandsearch?text=%D1%82%D1%80%D0%B0%D0%BD%D1%81%D0%BF%D0%BE%D1%80%D1%82%20%D0%BA%D0%B0%D1%80%D1%82%D0%B8%D0%BD%D0%BA%D0%B8%20%D0%B2%D0%B5%D1%80%D0%B1%D0%BB%D1%8E%D0%B4%D1%8B&amp;img_url=www.faism.ru/pics/camels.jpg&amp;pos=6&amp;rpt=simage" TargetMode="Externa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1%82%D1%80%D0%B0%D0%BD%D1%81%D0%BF%D0%BE%D1%80%D1%82%20%D0%BA%D0%B0%D1%80%D1%82%D0%B8%D0%BD%D0%BA%D0%B8%20%D0%BE%D0%BB%D0%B5%D0%BD%D0%B8&amp;img_url=i009.radikal.ru/0812/a8/8ff8d39e5432.jpg&amp;pos=2&amp;rpt=simage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text=%D1%82%D1%80%D0%B0%D0%BD%D1%81%D0%BF%D0%BE%D1%80%D1%82%20%D0%BA%D0%B0%D1%80%D1%82%D0%B8%D0%BD%D0%BA%D0%B8%20%D0%BE%D0%BB%D0%B5%D0%BD%D0%B8&amp;img_url=www.1366x768.net/download.php?img=201111/1946.jpg&amp;pos=27&amp;rpt=simage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Transport for you</a:t>
            </a:r>
            <a:endParaRPr lang="ru-RU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photos.lifeisphoto.ru/21/2/21734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1953" y="612774"/>
            <a:ext cx="7763451" cy="5822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bestfons.ru/_ph/14/11235068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500" b="3500"/>
          <a:stretch>
            <a:fillRect/>
          </a:stretch>
        </p:blipFill>
        <p:spPr bwMode="auto">
          <a:xfrm>
            <a:off x="571500" y="612775"/>
            <a:ext cx="7929563" cy="553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im5-tub-ru.yandex.net/i?id=50500521-03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38" y="5715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www.vminsk.by/images/Vipuski/2010/05/13/2-poho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294" r="5294"/>
          <a:stretch>
            <a:fillRect/>
          </a:stretch>
        </p:blipFill>
        <p:spPr bwMode="auto">
          <a:xfrm>
            <a:off x="928662" y="500062"/>
            <a:ext cx="7000924" cy="5250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http://img1.liveinternet.ru/images/foto/b/2/242/1998242/f_946450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2" b="22"/>
          <a:stretch>
            <a:fillRect/>
          </a:stretch>
        </p:blipFill>
        <p:spPr bwMode="auto">
          <a:xfrm>
            <a:off x="700022" y="571479"/>
            <a:ext cx="8015382" cy="6011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im2-tub-ru.yandex.net/i?id=507370332-03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8333" r="8333"/>
          <a:stretch>
            <a:fillRect/>
          </a:stretch>
        </p:blipFill>
        <p:spPr bwMode="auto">
          <a:xfrm>
            <a:off x="1714500" y="571500"/>
            <a:ext cx="6072210" cy="4554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29198"/>
            <a:ext cx="5486400" cy="4381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6-tub-ru.yandex.net/i?id=186039898-27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5752" r="5752"/>
          <a:stretch>
            <a:fillRect/>
          </a:stretch>
        </p:blipFill>
        <p:spPr bwMode="auto">
          <a:xfrm>
            <a:off x="857224" y="214290"/>
            <a:ext cx="7168134" cy="5376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im5-tub-ru.yandex.net/i?id=202249511-56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5157" r="5157"/>
          <a:stretch>
            <a:fillRect/>
          </a:stretch>
        </p:blipFill>
        <p:spPr bwMode="auto">
          <a:xfrm>
            <a:off x="1000100" y="612774"/>
            <a:ext cx="7500990" cy="5625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im4-tub-ru.yandex.net/i?id=386142857-02-72&amp;n=21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8333" r="8333"/>
          <a:stretch>
            <a:fillRect/>
          </a:stretch>
        </p:blipFill>
        <p:spPr bwMode="auto">
          <a:xfrm>
            <a:off x="1009633" y="571500"/>
            <a:ext cx="7134267" cy="535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ust-kamenogorsk.kz/images/photos/small/article157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216" r="2216"/>
          <a:stretch>
            <a:fillRect/>
          </a:stretch>
        </p:blipFill>
        <p:spPr bwMode="auto">
          <a:xfrm>
            <a:off x="1857375" y="5715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fff</a:t>
            </a:r>
            <a:endParaRPr lang="ru-RU" dirty="0"/>
          </a:p>
        </p:txBody>
      </p:sp>
      <p:pic>
        <p:nvPicPr>
          <p:cNvPr id="12290" name="Picture 2" descr="http://www.aif.by/media/k2/items/cache/6703a5ee0607d1392d27d63ca56c44c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272336" cy="55976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8" name="Picture 4" descr="http://www.karena.ro/uploads/articole_cms/iuliana123/2011.06.20/iuliana.2011.06.20.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971" r="7971"/>
          <a:stretch>
            <a:fillRect/>
          </a:stretch>
        </p:blipFill>
        <p:spPr bwMode="auto">
          <a:xfrm>
            <a:off x="1500166" y="571499"/>
            <a:ext cx="6143668" cy="4857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www.1zoom.ru/big/52/26375-ok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42955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4" name="Picture 4" descr="http://img1.liveinternet.ru/images/attach/c/3/76/774/76774211_turpohod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23" r="723"/>
          <a:stretch>
            <a:fillRect/>
          </a:stretch>
        </p:blipFill>
        <p:spPr bwMode="auto">
          <a:xfrm>
            <a:off x="0" y="1142984"/>
            <a:ext cx="91440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oldcity.ru/pictures/bus/big/bus_setra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281" b="828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http://uaprom-image.s3.amazonaws.com/183407_w640_h640_zhuk_odin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125" b="3125"/>
          <a:stretch>
            <a:fillRect/>
          </a:stretch>
        </p:blipFill>
        <p:spPr bwMode="auto">
          <a:xfrm>
            <a:off x="1785938" y="5715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4" name="Picture 4" descr="http://edo1.ru/uploads/images/tb/1338344921552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3780" b="3780"/>
          <a:stretch>
            <a:fillRect/>
          </a:stretch>
        </p:blipFill>
        <p:spPr bwMode="auto">
          <a:xfrm>
            <a:off x="1571604" y="612777"/>
            <a:ext cx="5715040" cy="475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://www.motogonki.ru/images/gallery54/2006-Honda-RC51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2494" r="2494"/>
          <a:stretch>
            <a:fillRect/>
          </a:stretch>
        </p:blipFill>
        <p:spPr bwMode="auto">
          <a:xfrm>
            <a:off x="1357290" y="642917"/>
            <a:ext cx="6268433" cy="38039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://www.ukrboard.com.ua/imgs/board/1/612171-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6703" y="612774"/>
            <a:ext cx="7501511" cy="5626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6" name="Picture 4" descr="http://putiotdyha.ru/wp-content/uploads/2011/11/gamburg-transpor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659" b="6659"/>
          <a:stretch>
            <a:fillRect/>
          </a:stretch>
        </p:blipFill>
        <p:spPr bwMode="auto">
          <a:xfrm>
            <a:off x="1214414" y="612775"/>
            <a:ext cx="6715172" cy="4539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4" name="Picture 6" descr="http://s51.radikal.ru/i134/0809/b4/c42dd327ed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15370" cy="576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</Words>
  <Application>Microsoft Office PowerPoint</Application>
  <PresentationFormat>Экран (4:3)</PresentationFormat>
  <Paragraphs>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Transport for you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10</cp:revision>
  <dcterms:created xsi:type="dcterms:W3CDTF">2012-11-29T11:56:39Z</dcterms:created>
  <dcterms:modified xsi:type="dcterms:W3CDTF">2012-12-02T19:58:35Z</dcterms:modified>
</cp:coreProperties>
</file>