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75" r:id="rId4"/>
    <p:sldId id="276" r:id="rId5"/>
    <p:sldId id="261" r:id="rId6"/>
    <p:sldId id="263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17700-4FA5-4836-8048-B37AFC4BC4C3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599C6-78AE-4962-9210-4BEE49D43F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11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Устный</a:t>
            </a:r>
            <a:endParaRPr lang="ru-RU" sz="8000" b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1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счёт</a:t>
            </a:r>
            <a:endParaRPr lang="ru-RU" sz="115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Содержимое 38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077" name="Заголовок 4"/>
          <p:cNvSpPr>
            <a:spLocks noGrp="1"/>
          </p:cNvSpPr>
          <p:nvPr>
            <p:ph type="title"/>
          </p:nvPr>
        </p:nvSpPr>
        <p:spPr>
          <a:xfrm>
            <a:off x="457200" y="870037"/>
            <a:ext cx="8229600" cy="857271"/>
          </a:xfrm>
        </p:spPr>
        <p:txBody>
          <a:bodyPr/>
          <a:lstStyle/>
          <a:p>
            <a:r>
              <a:rPr lang="ru-RU" b="1" i="1" dirty="0" smtClean="0">
                <a:solidFill>
                  <a:srgbClr val="00A400"/>
                </a:solidFill>
              </a:rPr>
              <a:t>Запиши «соседей» числа: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71604" y="2000240"/>
            <a:ext cx="2428892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…,  509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1604" y="3071810"/>
            <a:ext cx="2500330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   …, 119, 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3504" y="2000240"/>
            <a:ext cx="2286018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…, 725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43504" y="3071810"/>
            <a:ext cx="2286016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…, 380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…</a:t>
            </a: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86438" y="2714625"/>
            <a:ext cx="928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Содержимое 38" descr="Безымянный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077" name="Заголовок 4"/>
          <p:cNvSpPr>
            <a:spLocks noGrp="1"/>
          </p:cNvSpPr>
          <p:nvPr>
            <p:ph type="title"/>
          </p:nvPr>
        </p:nvSpPr>
        <p:spPr>
          <a:xfrm>
            <a:off x="457200" y="870037"/>
            <a:ext cx="8229600" cy="857271"/>
          </a:xfrm>
        </p:spPr>
        <p:txBody>
          <a:bodyPr/>
          <a:lstStyle/>
          <a:p>
            <a:r>
              <a:rPr lang="ru-RU" b="1" i="1" dirty="0" smtClean="0">
                <a:solidFill>
                  <a:srgbClr val="00A400"/>
                </a:solidFill>
              </a:rPr>
              <a:t>Запиши «соседей» числа: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290" y="2000240"/>
            <a:ext cx="307183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0000FF"/>
                </a:solidFill>
              </a:rPr>
              <a:t>508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,  509</a:t>
            </a:r>
            <a:r>
              <a:rPr lang="ru-RU" sz="3600" b="1" dirty="0" smtClean="0">
                <a:solidFill>
                  <a:srgbClr val="0000FF"/>
                </a:solidFill>
              </a:rPr>
              <a:t>, 510</a:t>
            </a:r>
            <a:endParaRPr lang="ru-RU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3000372"/>
            <a:ext cx="307183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  118, 119, </a:t>
            </a:r>
            <a:r>
              <a:rPr lang="ru-RU" sz="3600" b="1" dirty="0" smtClean="0">
                <a:solidFill>
                  <a:srgbClr val="0000FF"/>
                </a:solidFill>
              </a:rPr>
              <a:t>120</a:t>
            </a:r>
            <a:endParaRPr lang="ru-RU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2000240"/>
            <a:ext cx="2928958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</a:rPr>
              <a:t>724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, 725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726</a:t>
            </a:r>
            <a:endParaRPr lang="ru-RU" sz="3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4" y="3000373"/>
            <a:ext cx="3000396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ru-RU" sz="3600" b="1" dirty="0" smtClean="0">
                <a:solidFill>
                  <a:srgbClr val="0000FF"/>
                </a:solidFill>
              </a:rPr>
              <a:t>379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, 380</a:t>
            </a:r>
            <a:r>
              <a:rPr lang="ru-RU" sz="3600" b="1" dirty="0">
                <a:solidFill>
                  <a:srgbClr val="0000FF"/>
                </a:solidFill>
                <a:latin typeface="+mn-lt"/>
              </a:rPr>
              <a:t>, </a:t>
            </a:r>
            <a:r>
              <a:rPr lang="ru-RU" sz="3600" b="1" dirty="0" smtClean="0">
                <a:solidFill>
                  <a:srgbClr val="0000FF"/>
                </a:solidFill>
                <a:latin typeface="+mn-lt"/>
              </a:rPr>
              <a:t>381</a:t>
            </a:r>
            <a:endParaRPr lang="ru-RU" sz="3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786438" y="2714625"/>
            <a:ext cx="9286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Вставь число в «окошко»:</a:t>
            </a:r>
          </a:p>
          <a:p>
            <a:endParaRPr lang="ru-RU" b="1" dirty="0">
              <a:solidFill>
                <a:srgbClr val="800000"/>
              </a:solidFill>
            </a:endParaRPr>
          </a:p>
          <a:p>
            <a:endParaRPr lang="ru-RU" dirty="0"/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57422" y="2857496"/>
            <a:ext cx="1714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345  +</a:t>
            </a:r>
            <a:r>
              <a:rPr lang="en-US" sz="3200" b="1" dirty="0" smtClean="0">
                <a:latin typeface="Calibri" pitchFamily="34" charset="0"/>
              </a:rPr>
              <a:t> 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4143372" y="2500306"/>
            <a:ext cx="15716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>
                <a:latin typeface="Calibri" pitchFamily="34" charset="0"/>
              </a:rPr>
              <a:t>2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200 =</a:t>
            </a:r>
            <a:endParaRPr lang="en-US" sz="3200" b="1" dirty="0">
              <a:latin typeface="Calibri" pitchFamily="34" charset="0"/>
            </a:endParaRPr>
          </a:p>
          <a:p>
            <a:r>
              <a:rPr lang="en-US" sz="2800" b="1" dirty="0">
                <a:latin typeface="Calibri" pitchFamily="34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571744"/>
            <a:ext cx="57150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3214686"/>
            <a:ext cx="57150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3857628"/>
            <a:ext cx="57150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endParaRPr lang="ru-RU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 число в «окошко»:</a:t>
            </a:r>
            <a:endParaRPr lang="ru-RU" dirty="0"/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357422" y="2857496"/>
            <a:ext cx="1714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345  +</a:t>
            </a:r>
            <a:r>
              <a:rPr lang="en-US" sz="3200" b="1" dirty="0" smtClean="0">
                <a:latin typeface="Calibri" pitchFamily="34" charset="0"/>
              </a:rPr>
              <a:t> 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13" name="TextBox 9"/>
          <p:cNvSpPr txBox="1">
            <a:spLocks noChangeArrowheads="1"/>
          </p:cNvSpPr>
          <p:nvPr/>
        </p:nvSpPr>
        <p:spPr bwMode="auto">
          <a:xfrm>
            <a:off x="4143372" y="2500306"/>
            <a:ext cx="15716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>
                <a:latin typeface="Calibri" pitchFamily="34" charset="0"/>
              </a:rPr>
              <a:t>2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 =</a:t>
            </a:r>
          </a:p>
          <a:p>
            <a:pPr algn="r"/>
            <a:r>
              <a:rPr lang="ru-RU" sz="4000" b="1" dirty="0" smtClean="0">
                <a:latin typeface="Calibri" pitchFamily="34" charset="0"/>
              </a:rPr>
              <a:t>200 =</a:t>
            </a:r>
            <a:endParaRPr lang="en-US" sz="3200" b="1" dirty="0">
              <a:latin typeface="Calibri" pitchFamily="34" charset="0"/>
            </a:endParaRPr>
          </a:p>
          <a:p>
            <a:r>
              <a:rPr lang="en-US" sz="2800" b="1" dirty="0">
                <a:latin typeface="Calibri" pitchFamily="34" charset="0"/>
              </a:rPr>
              <a:t> 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2571744"/>
            <a:ext cx="92869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347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3214686"/>
            <a:ext cx="92869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365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86446" y="3857628"/>
            <a:ext cx="928694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545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 Продолжи ряд на три числа, сохраняя закономерность:</a:t>
            </a:r>
          </a:p>
          <a:p>
            <a:endParaRPr lang="ru-RU" b="1" dirty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b="1" dirty="0" smtClean="0"/>
              <a:t>308, 312, 316</a:t>
            </a:r>
            <a:r>
              <a:rPr lang="ru-RU" sz="4000" dirty="0" smtClean="0"/>
              <a:t>, _____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4160_screenshot_big_0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6500826" y="1417638"/>
            <a:ext cx="857256" cy="3225808"/>
          </a:xfrm>
          <a:solidFill>
            <a:srgbClr val="FFFFCC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000232" y="714356"/>
            <a:ext cx="4929222" cy="4429155"/>
          </a:xfrm>
          <a:solidFill>
            <a:srgbClr val="FFFFCC"/>
          </a:solidFill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800000"/>
                </a:solidFill>
              </a:rPr>
              <a:t>  Продолжи ряд на три числа, сохраняя закономерность:</a:t>
            </a:r>
          </a:p>
          <a:p>
            <a:endParaRPr lang="ru-RU" b="1" dirty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4000" dirty="0" smtClean="0"/>
              <a:t>  </a:t>
            </a:r>
            <a:r>
              <a:rPr lang="ru-RU" sz="4000" b="1" dirty="0" smtClean="0"/>
              <a:t>308, 312, 316</a:t>
            </a:r>
            <a:r>
              <a:rPr lang="ru-RU" sz="4000" dirty="0" smtClean="0"/>
              <a:t>, </a:t>
            </a:r>
            <a:r>
              <a:rPr lang="ru-RU" sz="4000" b="1" u="sng" dirty="0" smtClean="0"/>
              <a:t>320, 324,  328</a:t>
            </a:r>
            <a:endParaRPr lang="ru-RU" sz="4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134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Запиши «соседей» числа:</vt:lpstr>
      <vt:lpstr>Запиши «соседей» числа: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23</cp:revision>
  <dcterms:created xsi:type="dcterms:W3CDTF">2012-11-17T13:43:25Z</dcterms:created>
  <dcterms:modified xsi:type="dcterms:W3CDTF">2012-12-16T16:38:46Z</dcterms:modified>
</cp:coreProperties>
</file>