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12/16/2012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12/16/2012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12/16/2012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12/16/2012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12/16/2012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12/16/2012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12/16/2012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12/16/2012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12/16/2012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12/16/2012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12/16/2012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12/16/2012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Задачник 17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495800"/>
            <a:ext cx="7854696" cy="990600"/>
          </a:xfrm>
        </p:spPr>
        <p:txBody>
          <a:bodyPr/>
          <a:lstStyle/>
          <a:p>
            <a:r>
              <a:rPr lang="ru-RU" dirty="0" smtClean="0"/>
              <a:t>2б класс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Задача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В магазин привезли 204 кг яблок, а груш на 45 кг меньше. Сколько всего овощей привезли в магазин?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3429000"/>
            <a:ext cx="4035425" cy="268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Задача 2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82792"/>
            <a:ext cx="3657600" cy="2484408"/>
          </a:xfrm>
        </p:spPr>
      </p:pic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Program Files (x86)\Microsoft Office\MEDIA\CAGCAT10\j0090386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191000"/>
            <a:ext cx="2254237" cy="1929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49929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492</TotalTime>
  <Words>30</Words>
  <Application>Microsoft Office PowerPoint</Application>
  <PresentationFormat>Экран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Поток</vt:lpstr>
      <vt:lpstr>Задачник 17</vt:lpstr>
      <vt:lpstr>Задача 1</vt:lpstr>
      <vt:lpstr>Задача 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Дилара Суфияновна</dc:creator>
  <cp:lastModifiedBy>Дилара Суфияновна</cp:lastModifiedBy>
  <cp:revision>54</cp:revision>
  <dcterms:modified xsi:type="dcterms:W3CDTF">2012-12-16T09:56:58Z</dcterms:modified>
</cp:coreProperties>
</file>