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9" r:id="rId8"/>
    <p:sldId id="261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5CA4AB-8B3B-45F1-AF73-DAAFDD698970}" type="doc">
      <dgm:prSet loTypeId="urn:microsoft.com/office/officeart/2005/8/layout/radial4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B0474B-1E20-48C3-BD20-6A39DBB05125}">
      <dgm:prSet phldrT="[Текст]"/>
      <dgm:spPr/>
      <dgm:t>
        <a:bodyPr/>
        <a:lstStyle/>
        <a:p>
          <a:r>
            <a:rPr lang="en-US" dirty="0" err="1" smtClean="0"/>
            <a:t>ing</a:t>
          </a:r>
          <a:endParaRPr lang="ru-RU" dirty="0"/>
        </a:p>
      </dgm:t>
    </dgm:pt>
    <dgm:pt modelId="{EBBFD0AF-C1D5-4ACA-9ADD-F349D1E73415}" type="parTrans" cxnId="{A11DBE48-D7A0-41F3-85D3-4622353B8448}">
      <dgm:prSet/>
      <dgm:spPr/>
      <dgm:t>
        <a:bodyPr/>
        <a:lstStyle/>
        <a:p>
          <a:endParaRPr lang="ru-RU"/>
        </a:p>
      </dgm:t>
    </dgm:pt>
    <dgm:pt modelId="{8193DCCE-52C4-4EFA-AB96-02AEBBEA242D}" type="sibTrans" cxnId="{A11DBE48-D7A0-41F3-85D3-4622353B8448}">
      <dgm:prSet/>
      <dgm:spPr/>
      <dgm:t>
        <a:bodyPr/>
        <a:lstStyle/>
        <a:p>
          <a:endParaRPr lang="ru-RU"/>
        </a:p>
      </dgm:t>
    </dgm:pt>
    <dgm:pt modelId="{6FF05BAA-07C8-4BDC-AB5E-C3FEFCFF3589}">
      <dgm:prSet phldrT="[Текст]"/>
      <dgm:spPr/>
      <dgm:t>
        <a:bodyPr/>
        <a:lstStyle/>
        <a:p>
          <a:r>
            <a:rPr lang="en-US" dirty="0" smtClean="0"/>
            <a:t>swim</a:t>
          </a:r>
          <a:endParaRPr lang="ru-RU" dirty="0"/>
        </a:p>
      </dgm:t>
    </dgm:pt>
    <dgm:pt modelId="{CF083EBB-B006-430A-BC27-1CE9A24B513C}" type="parTrans" cxnId="{36BC07EB-7F9C-4147-A444-0A45DF0D2AA4}">
      <dgm:prSet/>
      <dgm:spPr/>
      <dgm:t>
        <a:bodyPr/>
        <a:lstStyle/>
        <a:p>
          <a:endParaRPr lang="ru-RU"/>
        </a:p>
      </dgm:t>
    </dgm:pt>
    <dgm:pt modelId="{3CAFA3A9-6823-4BC0-908E-3FDD7AD9A638}" type="sibTrans" cxnId="{36BC07EB-7F9C-4147-A444-0A45DF0D2AA4}">
      <dgm:prSet/>
      <dgm:spPr/>
      <dgm:t>
        <a:bodyPr/>
        <a:lstStyle/>
        <a:p>
          <a:endParaRPr lang="ru-RU"/>
        </a:p>
      </dgm:t>
    </dgm:pt>
    <dgm:pt modelId="{FB911CD0-BDCF-4D0F-88F7-D440A0CE512B}">
      <dgm:prSet phldrT="[Текст]"/>
      <dgm:spPr/>
      <dgm:t>
        <a:bodyPr/>
        <a:lstStyle/>
        <a:p>
          <a:r>
            <a:rPr lang="en-US" dirty="0" smtClean="0"/>
            <a:t>read</a:t>
          </a:r>
          <a:endParaRPr lang="ru-RU" dirty="0"/>
        </a:p>
      </dgm:t>
    </dgm:pt>
    <dgm:pt modelId="{0EFC1476-E61B-4C2A-AB43-C6AD684EF1DB}" type="parTrans" cxnId="{ECD2E09F-ACFA-4F98-9575-DB5B6E1AF17D}">
      <dgm:prSet/>
      <dgm:spPr/>
      <dgm:t>
        <a:bodyPr/>
        <a:lstStyle/>
        <a:p>
          <a:endParaRPr lang="ru-RU"/>
        </a:p>
      </dgm:t>
    </dgm:pt>
    <dgm:pt modelId="{6F5AAD11-4F0E-41D7-BBD7-9735D032CEDB}" type="sibTrans" cxnId="{ECD2E09F-ACFA-4F98-9575-DB5B6E1AF17D}">
      <dgm:prSet/>
      <dgm:spPr/>
      <dgm:t>
        <a:bodyPr/>
        <a:lstStyle/>
        <a:p>
          <a:endParaRPr lang="ru-RU"/>
        </a:p>
      </dgm:t>
    </dgm:pt>
    <dgm:pt modelId="{B49B2A7B-7F6C-4422-82F6-69C4ADF06CBF}">
      <dgm:prSet phldrT="[Текст]"/>
      <dgm:spPr/>
      <dgm:t>
        <a:bodyPr/>
        <a:lstStyle/>
        <a:p>
          <a:r>
            <a:rPr lang="en-US" dirty="0" smtClean="0"/>
            <a:t>play</a:t>
          </a:r>
          <a:endParaRPr lang="ru-RU" dirty="0"/>
        </a:p>
      </dgm:t>
    </dgm:pt>
    <dgm:pt modelId="{AA23432A-3C76-4A93-90CE-94D255BBED18}" type="parTrans" cxnId="{EBBE840C-800A-40E5-8592-937BECBEE03A}">
      <dgm:prSet/>
      <dgm:spPr/>
      <dgm:t>
        <a:bodyPr/>
        <a:lstStyle/>
        <a:p>
          <a:endParaRPr lang="ru-RU"/>
        </a:p>
      </dgm:t>
    </dgm:pt>
    <dgm:pt modelId="{79409507-EDE1-43EB-BF0D-D1AEB1089F8E}" type="sibTrans" cxnId="{EBBE840C-800A-40E5-8592-937BECBEE03A}">
      <dgm:prSet/>
      <dgm:spPr/>
      <dgm:t>
        <a:bodyPr/>
        <a:lstStyle/>
        <a:p>
          <a:endParaRPr lang="ru-RU"/>
        </a:p>
      </dgm:t>
    </dgm:pt>
    <dgm:pt modelId="{A1A857CD-59D2-4456-8BFD-6A3CF2C46627}" type="pres">
      <dgm:prSet presAssocID="{6A5CA4AB-8B3B-45F1-AF73-DAAFDD69897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8CA189-7071-40AC-8C58-13F258DEC4B7}" type="pres">
      <dgm:prSet presAssocID="{4BB0474B-1E20-48C3-BD20-6A39DBB05125}" presName="centerShape" presStyleLbl="node0" presStyleIdx="0" presStyleCnt="1"/>
      <dgm:spPr/>
      <dgm:t>
        <a:bodyPr/>
        <a:lstStyle/>
        <a:p>
          <a:endParaRPr lang="ru-RU"/>
        </a:p>
      </dgm:t>
    </dgm:pt>
    <dgm:pt modelId="{B2979A68-6F01-4E86-89CC-BEC4642ABBD4}" type="pres">
      <dgm:prSet presAssocID="{CF083EBB-B006-430A-BC27-1CE9A24B513C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E9D4DBE5-D386-492F-8148-286BDEB81C14}" type="pres">
      <dgm:prSet presAssocID="{6FF05BAA-07C8-4BDC-AB5E-C3FEFCFF358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498483-3F0D-4DF4-BC97-8C4F946B5F9A}" type="pres">
      <dgm:prSet presAssocID="{0EFC1476-E61B-4C2A-AB43-C6AD684EF1DB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1ADB2FEA-7465-4964-9B57-70AFF3AF0E4C}" type="pres">
      <dgm:prSet presAssocID="{FB911CD0-BDCF-4D0F-88F7-D440A0CE512B}" presName="node" presStyleLbl="node1" presStyleIdx="1" presStyleCnt="3" custRadScaleRad="100058" custRadScaleInc="5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D476C8-83A5-411D-B78E-D02CBAFEB97A}" type="pres">
      <dgm:prSet presAssocID="{AA23432A-3C76-4A93-90CE-94D255BBED18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DA755538-DB24-4725-9ACE-C04631D7AC0C}" type="pres">
      <dgm:prSet presAssocID="{B49B2A7B-7F6C-4422-82F6-69C4ADF06CB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3AA1BB-6CD6-40BE-93BE-747908A4BFF9}" type="presOf" srcId="{B49B2A7B-7F6C-4422-82F6-69C4ADF06CBF}" destId="{DA755538-DB24-4725-9ACE-C04631D7AC0C}" srcOrd="0" destOrd="0" presId="urn:microsoft.com/office/officeart/2005/8/layout/radial4"/>
    <dgm:cxn modelId="{D8A0D60C-E700-4C8C-9DC2-7F90FB3A0A29}" type="presOf" srcId="{6FF05BAA-07C8-4BDC-AB5E-C3FEFCFF3589}" destId="{E9D4DBE5-D386-492F-8148-286BDEB81C14}" srcOrd="0" destOrd="0" presId="urn:microsoft.com/office/officeart/2005/8/layout/radial4"/>
    <dgm:cxn modelId="{62B0DFE2-7AFF-44C6-86A4-3E6E8CDA7502}" type="presOf" srcId="{FB911CD0-BDCF-4D0F-88F7-D440A0CE512B}" destId="{1ADB2FEA-7465-4964-9B57-70AFF3AF0E4C}" srcOrd="0" destOrd="0" presId="urn:microsoft.com/office/officeart/2005/8/layout/radial4"/>
    <dgm:cxn modelId="{1F44DEA4-1657-42FF-A315-43F642132DFF}" type="presOf" srcId="{6A5CA4AB-8B3B-45F1-AF73-DAAFDD698970}" destId="{A1A857CD-59D2-4456-8BFD-6A3CF2C46627}" srcOrd="0" destOrd="0" presId="urn:microsoft.com/office/officeart/2005/8/layout/radial4"/>
    <dgm:cxn modelId="{EBBE840C-800A-40E5-8592-937BECBEE03A}" srcId="{4BB0474B-1E20-48C3-BD20-6A39DBB05125}" destId="{B49B2A7B-7F6C-4422-82F6-69C4ADF06CBF}" srcOrd="2" destOrd="0" parTransId="{AA23432A-3C76-4A93-90CE-94D255BBED18}" sibTransId="{79409507-EDE1-43EB-BF0D-D1AEB1089F8E}"/>
    <dgm:cxn modelId="{253B773B-BFCC-41EC-BB30-8F775BB76ADA}" type="presOf" srcId="{CF083EBB-B006-430A-BC27-1CE9A24B513C}" destId="{B2979A68-6F01-4E86-89CC-BEC4642ABBD4}" srcOrd="0" destOrd="0" presId="urn:microsoft.com/office/officeart/2005/8/layout/radial4"/>
    <dgm:cxn modelId="{C2BC6018-78DA-44E6-9EFF-3F3F81D1D1F0}" type="presOf" srcId="{AA23432A-3C76-4A93-90CE-94D255BBED18}" destId="{ADD476C8-83A5-411D-B78E-D02CBAFEB97A}" srcOrd="0" destOrd="0" presId="urn:microsoft.com/office/officeart/2005/8/layout/radial4"/>
    <dgm:cxn modelId="{A4CCAC03-2448-4A0B-B25A-EC1DBBBDEFEE}" type="presOf" srcId="{4BB0474B-1E20-48C3-BD20-6A39DBB05125}" destId="{B18CA189-7071-40AC-8C58-13F258DEC4B7}" srcOrd="0" destOrd="0" presId="urn:microsoft.com/office/officeart/2005/8/layout/radial4"/>
    <dgm:cxn modelId="{36BC07EB-7F9C-4147-A444-0A45DF0D2AA4}" srcId="{4BB0474B-1E20-48C3-BD20-6A39DBB05125}" destId="{6FF05BAA-07C8-4BDC-AB5E-C3FEFCFF3589}" srcOrd="0" destOrd="0" parTransId="{CF083EBB-B006-430A-BC27-1CE9A24B513C}" sibTransId="{3CAFA3A9-6823-4BC0-908E-3FDD7AD9A638}"/>
    <dgm:cxn modelId="{A11DBE48-D7A0-41F3-85D3-4622353B8448}" srcId="{6A5CA4AB-8B3B-45F1-AF73-DAAFDD698970}" destId="{4BB0474B-1E20-48C3-BD20-6A39DBB05125}" srcOrd="0" destOrd="0" parTransId="{EBBFD0AF-C1D5-4ACA-9ADD-F349D1E73415}" sibTransId="{8193DCCE-52C4-4EFA-AB96-02AEBBEA242D}"/>
    <dgm:cxn modelId="{520A68AE-609A-4768-89A7-CDD68EBF8690}" type="presOf" srcId="{0EFC1476-E61B-4C2A-AB43-C6AD684EF1DB}" destId="{1D498483-3F0D-4DF4-BC97-8C4F946B5F9A}" srcOrd="0" destOrd="0" presId="urn:microsoft.com/office/officeart/2005/8/layout/radial4"/>
    <dgm:cxn modelId="{ECD2E09F-ACFA-4F98-9575-DB5B6E1AF17D}" srcId="{4BB0474B-1E20-48C3-BD20-6A39DBB05125}" destId="{FB911CD0-BDCF-4D0F-88F7-D440A0CE512B}" srcOrd="1" destOrd="0" parTransId="{0EFC1476-E61B-4C2A-AB43-C6AD684EF1DB}" sibTransId="{6F5AAD11-4F0E-41D7-BBD7-9735D032CEDB}"/>
    <dgm:cxn modelId="{42D71877-BB85-4B95-9C71-4CD731A2294E}" type="presParOf" srcId="{A1A857CD-59D2-4456-8BFD-6A3CF2C46627}" destId="{B18CA189-7071-40AC-8C58-13F258DEC4B7}" srcOrd="0" destOrd="0" presId="urn:microsoft.com/office/officeart/2005/8/layout/radial4"/>
    <dgm:cxn modelId="{65AEDCD9-04AB-4BBD-95F0-88A1164951DD}" type="presParOf" srcId="{A1A857CD-59D2-4456-8BFD-6A3CF2C46627}" destId="{B2979A68-6F01-4E86-89CC-BEC4642ABBD4}" srcOrd="1" destOrd="0" presId="urn:microsoft.com/office/officeart/2005/8/layout/radial4"/>
    <dgm:cxn modelId="{55104427-7488-42EC-8805-ECE53A5A2743}" type="presParOf" srcId="{A1A857CD-59D2-4456-8BFD-6A3CF2C46627}" destId="{E9D4DBE5-D386-492F-8148-286BDEB81C14}" srcOrd="2" destOrd="0" presId="urn:microsoft.com/office/officeart/2005/8/layout/radial4"/>
    <dgm:cxn modelId="{6ACD4B9A-5E59-4087-8BF2-6B06D8BAFAA8}" type="presParOf" srcId="{A1A857CD-59D2-4456-8BFD-6A3CF2C46627}" destId="{1D498483-3F0D-4DF4-BC97-8C4F946B5F9A}" srcOrd="3" destOrd="0" presId="urn:microsoft.com/office/officeart/2005/8/layout/radial4"/>
    <dgm:cxn modelId="{96170D28-986C-4D9E-9202-50B390E023BF}" type="presParOf" srcId="{A1A857CD-59D2-4456-8BFD-6A3CF2C46627}" destId="{1ADB2FEA-7465-4964-9B57-70AFF3AF0E4C}" srcOrd="4" destOrd="0" presId="urn:microsoft.com/office/officeart/2005/8/layout/radial4"/>
    <dgm:cxn modelId="{26CBD5DC-1E0E-41F8-A13B-6B0FDEA445B9}" type="presParOf" srcId="{A1A857CD-59D2-4456-8BFD-6A3CF2C46627}" destId="{ADD476C8-83A5-411D-B78E-D02CBAFEB97A}" srcOrd="5" destOrd="0" presId="urn:microsoft.com/office/officeart/2005/8/layout/radial4"/>
    <dgm:cxn modelId="{16C56500-0CB7-4F27-898C-A021598752FE}" type="presParOf" srcId="{A1A857CD-59D2-4456-8BFD-6A3CF2C46627}" destId="{DA755538-DB24-4725-9ACE-C04631D7AC0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8CA189-7071-40AC-8C58-13F258DEC4B7}">
      <dsp:nvSpPr>
        <dsp:cNvPr id="0" name=""/>
        <dsp:cNvSpPr/>
      </dsp:nvSpPr>
      <dsp:spPr>
        <a:xfrm>
          <a:off x="2155507" y="2277603"/>
          <a:ext cx="1784985" cy="1784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  <a:sp3d extrusionH="28000" prstMaterial="matte"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err="1" smtClean="0"/>
            <a:t>ing</a:t>
          </a:r>
          <a:endParaRPr lang="ru-RU" sz="6500" kern="1200" dirty="0"/>
        </a:p>
      </dsp:txBody>
      <dsp:txXfrm>
        <a:off x="2416912" y="2539008"/>
        <a:ext cx="1262175" cy="1262175"/>
      </dsp:txXfrm>
    </dsp:sp>
    <dsp:sp modelId="{B2979A68-6F01-4E86-89CC-BEC4642ABBD4}">
      <dsp:nvSpPr>
        <dsp:cNvPr id="0" name=""/>
        <dsp:cNvSpPr/>
      </dsp:nvSpPr>
      <dsp:spPr>
        <a:xfrm rot="12900000">
          <a:off x="871449" y="1920360"/>
          <a:ext cx="1510013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D4DBE5-D386-492F-8148-286BDEB81C14}">
      <dsp:nvSpPr>
        <dsp:cNvPr id="0" name=""/>
        <dsp:cNvSpPr/>
      </dsp:nvSpPr>
      <dsp:spPr>
        <a:xfrm>
          <a:off x="160123" y="1063372"/>
          <a:ext cx="1695735" cy="13565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7155" tIns="97155" rIns="97155" bIns="97155" numCol="1" spcCol="1270" anchor="ctr" anchorCtr="0">
          <a:noAutofit/>
          <a:sp3d extrusionH="28000" prstMaterial="matte"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swim</a:t>
          </a:r>
          <a:endParaRPr lang="ru-RU" sz="5100" kern="1200" dirty="0"/>
        </a:p>
      </dsp:txBody>
      <dsp:txXfrm>
        <a:off x="199856" y="1103105"/>
        <a:ext cx="1616269" cy="1277122"/>
      </dsp:txXfrm>
    </dsp:sp>
    <dsp:sp modelId="{1D498483-3F0D-4DF4-BC97-8C4F946B5F9A}">
      <dsp:nvSpPr>
        <dsp:cNvPr id="0" name=""/>
        <dsp:cNvSpPr/>
      </dsp:nvSpPr>
      <dsp:spPr>
        <a:xfrm rot="16219944">
          <a:off x="2302382" y="1179619"/>
          <a:ext cx="1511378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DB2FEA-7465-4964-9B57-70AFF3AF0E4C}">
      <dsp:nvSpPr>
        <dsp:cNvPr id="0" name=""/>
        <dsp:cNvSpPr/>
      </dsp:nvSpPr>
      <dsp:spPr>
        <a:xfrm>
          <a:off x="2214588" y="8"/>
          <a:ext cx="1695735" cy="13565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7155" tIns="97155" rIns="97155" bIns="97155" numCol="1" spcCol="1270" anchor="ctr" anchorCtr="0">
          <a:noAutofit/>
          <a:sp3d extrusionH="28000" prstMaterial="matte"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read</a:t>
          </a:r>
          <a:endParaRPr lang="ru-RU" sz="5100" kern="1200" dirty="0"/>
        </a:p>
      </dsp:txBody>
      <dsp:txXfrm>
        <a:off x="2254321" y="39741"/>
        <a:ext cx="1616269" cy="1277122"/>
      </dsp:txXfrm>
    </dsp:sp>
    <dsp:sp modelId="{ADD476C8-83A5-411D-B78E-D02CBAFEB97A}">
      <dsp:nvSpPr>
        <dsp:cNvPr id="0" name=""/>
        <dsp:cNvSpPr/>
      </dsp:nvSpPr>
      <dsp:spPr>
        <a:xfrm rot="19500000">
          <a:off x="3714536" y="1920360"/>
          <a:ext cx="1510013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755538-DB24-4725-9ACE-C04631D7AC0C}">
      <dsp:nvSpPr>
        <dsp:cNvPr id="0" name=""/>
        <dsp:cNvSpPr/>
      </dsp:nvSpPr>
      <dsp:spPr>
        <a:xfrm>
          <a:off x="4240140" y="1063372"/>
          <a:ext cx="1695735" cy="13565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7155" tIns="97155" rIns="97155" bIns="97155" numCol="1" spcCol="1270" anchor="ctr" anchorCtr="0">
          <a:noAutofit/>
          <a:sp3d extrusionH="28000" prstMaterial="matte"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play</a:t>
          </a:r>
          <a:endParaRPr lang="ru-RU" sz="5100" kern="1200" dirty="0"/>
        </a:p>
      </dsp:txBody>
      <dsp:txXfrm>
        <a:off x="4279873" y="1103105"/>
        <a:ext cx="1616269" cy="12771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Present continuous</a:t>
            </a:r>
            <a:endParaRPr lang="ru-RU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1214414" y="28572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64294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Linda ... basketball with his friends after school.</a:t>
            </a:r>
            <a:endParaRPr lang="ru-RU" dirty="0" smtClean="0"/>
          </a:p>
          <a:p>
            <a:pPr lvl="0"/>
            <a:r>
              <a:rPr lang="en-US" dirty="0" smtClean="0"/>
              <a:t>  ?</a:t>
            </a:r>
            <a:r>
              <a:rPr lang="ru-RU" dirty="0" smtClean="0"/>
              <a:t>  </a:t>
            </a:r>
            <a:r>
              <a:rPr lang="ru-RU" dirty="0" err="1" smtClean="0"/>
              <a:t>plays</a:t>
            </a:r>
            <a:endParaRPr lang="ru-RU" dirty="0" smtClean="0"/>
          </a:p>
          <a:p>
            <a:pPr lvl="0"/>
            <a:r>
              <a:rPr lang="ru-RU" dirty="0" smtClean="0"/>
              <a:t>  ?    </a:t>
            </a:r>
            <a:r>
              <a:rPr lang="ru-RU" dirty="0" err="1" smtClean="0"/>
              <a:t>is</a:t>
            </a:r>
            <a:r>
              <a:rPr lang="ru-RU" dirty="0" smtClean="0"/>
              <a:t> </a:t>
            </a:r>
            <a:r>
              <a:rPr lang="ru-RU" dirty="0" err="1" smtClean="0"/>
              <a:t>playing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We never ... for a walk in the park.</a:t>
            </a:r>
            <a:endParaRPr lang="ru-RU" dirty="0" smtClean="0"/>
          </a:p>
          <a:p>
            <a:pPr lvl="0"/>
            <a:r>
              <a:rPr lang="en-US" dirty="0" smtClean="0"/>
              <a:t> ?</a:t>
            </a:r>
            <a:r>
              <a:rPr lang="ru-RU" dirty="0" smtClean="0"/>
              <a:t>  </a:t>
            </a:r>
            <a:r>
              <a:rPr lang="ru-RU" dirty="0" err="1" smtClean="0"/>
              <a:t>go</a:t>
            </a:r>
            <a:endParaRPr lang="ru-RU" dirty="0" smtClean="0"/>
          </a:p>
          <a:p>
            <a:pPr lvl="0"/>
            <a:r>
              <a:rPr lang="ru-RU" dirty="0" smtClean="0"/>
              <a:t> ?    </a:t>
            </a:r>
            <a:r>
              <a:rPr lang="ru-RU" dirty="0" err="1" smtClean="0"/>
              <a:t>are</a:t>
            </a:r>
            <a:r>
              <a:rPr lang="ru-RU" dirty="0" smtClean="0"/>
              <a:t> </a:t>
            </a:r>
            <a:r>
              <a:rPr lang="ru-RU" dirty="0" err="1" smtClean="0"/>
              <a:t>going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pasearperro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5000636"/>
            <a:ext cx="22145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baloncesto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643050"/>
            <a:ext cx="1706889" cy="159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2910" y="157161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:-)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507207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:-)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52"/>
            <a:ext cx="8686800" cy="63579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en-US" dirty="0" smtClean="0"/>
              <a:t>I ... very early in the morning.</a:t>
            </a:r>
            <a:endParaRPr lang="ru-RU" dirty="0" smtClean="0"/>
          </a:p>
          <a:p>
            <a:pPr lvl="0"/>
            <a:r>
              <a:rPr lang="en-US" dirty="0" smtClean="0"/>
              <a:t>  </a:t>
            </a:r>
            <a:r>
              <a:rPr lang="ru-RU" dirty="0" smtClean="0"/>
              <a:t>?    </a:t>
            </a:r>
            <a:r>
              <a:rPr lang="ru-RU" dirty="0" err="1" smtClean="0"/>
              <a:t>get</a:t>
            </a:r>
            <a:r>
              <a:rPr lang="ru-RU" dirty="0" smtClean="0"/>
              <a:t> </a:t>
            </a:r>
            <a:r>
              <a:rPr lang="ru-RU" dirty="0" err="1" smtClean="0"/>
              <a:t>up</a:t>
            </a:r>
            <a:endParaRPr lang="ru-RU" dirty="0" smtClean="0"/>
          </a:p>
          <a:p>
            <a:pPr lvl="0"/>
            <a:r>
              <a:rPr lang="ru-RU" dirty="0" smtClean="0"/>
              <a:t>  ? </a:t>
            </a:r>
            <a:r>
              <a:rPr lang="ru-RU" dirty="0" err="1" smtClean="0"/>
              <a:t>am</a:t>
            </a:r>
            <a:r>
              <a:rPr lang="ru-RU" dirty="0" smtClean="0"/>
              <a:t> </a:t>
            </a:r>
            <a:r>
              <a:rPr lang="ru-RU" dirty="0" err="1" smtClean="0"/>
              <a:t>getting</a:t>
            </a:r>
            <a:r>
              <a:rPr lang="ru-RU" dirty="0" smtClean="0"/>
              <a:t> </a:t>
            </a:r>
            <a:r>
              <a:rPr lang="ru-RU" dirty="0" err="1" smtClean="0"/>
              <a:t>up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She ... in a big city.</a:t>
            </a:r>
            <a:endParaRPr lang="ru-RU" dirty="0" smtClean="0"/>
          </a:p>
          <a:p>
            <a:pPr lvl="0"/>
            <a:r>
              <a:rPr lang="ru-RU" dirty="0" smtClean="0"/>
              <a:t>  </a:t>
            </a:r>
            <a:r>
              <a:rPr lang="en-US" dirty="0" smtClean="0"/>
              <a:t>?</a:t>
            </a:r>
            <a:r>
              <a:rPr lang="ru-RU" dirty="0" err="1" smtClean="0"/>
              <a:t>lives</a:t>
            </a:r>
            <a:endParaRPr lang="ru-RU" dirty="0" smtClean="0"/>
          </a:p>
          <a:p>
            <a:pPr lvl="0"/>
            <a:r>
              <a:rPr lang="ru-RU" dirty="0" smtClean="0"/>
              <a:t>  ?    </a:t>
            </a:r>
            <a:r>
              <a:rPr lang="ru-RU" dirty="0" err="1" smtClean="0"/>
              <a:t>is</a:t>
            </a:r>
            <a:r>
              <a:rPr lang="ru-RU" dirty="0" smtClean="0"/>
              <a:t> </a:t>
            </a:r>
            <a:r>
              <a:rPr lang="ru-RU" dirty="0" err="1" smtClean="0"/>
              <a:t>living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en-US" dirty="0" smtClean="0"/>
              <a:t>I ... my grandmother on Saturdays.</a:t>
            </a:r>
            <a:endParaRPr lang="ru-RU" dirty="0" smtClean="0"/>
          </a:p>
          <a:p>
            <a:pPr lvl="0"/>
            <a:r>
              <a:rPr lang="ru-RU" dirty="0" smtClean="0"/>
              <a:t>  </a:t>
            </a:r>
            <a:r>
              <a:rPr lang="en-US" dirty="0" smtClean="0"/>
              <a:t>?</a:t>
            </a:r>
            <a:r>
              <a:rPr lang="ru-RU" dirty="0" err="1" smtClean="0"/>
              <a:t>visit</a:t>
            </a:r>
            <a:endParaRPr lang="ru-RU" dirty="0" smtClean="0"/>
          </a:p>
          <a:p>
            <a:pPr lvl="0"/>
            <a:r>
              <a:rPr lang="ru-RU" dirty="0" smtClean="0"/>
              <a:t>  ?    </a:t>
            </a:r>
            <a:r>
              <a:rPr lang="ru-RU" dirty="0" err="1" smtClean="0"/>
              <a:t>am</a:t>
            </a:r>
            <a:r>
              <a:rPr lang="ru-RU" dirty="0" smtClean="0"/>
              <a:t> </a:t>
            </a:r>
            <a:r>
              <a:rPr lang="ru-RU" dirty="0" err="1" smtClean="0"/>
              <a:t>visiting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levantarse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14290"/>
            <a:ext cx="185738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iudad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214554"/>
            <a:ext cx="200026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visitar2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3929066"/>
            <a:ext cx="114300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42910" y="85723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:-)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264318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:-)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442913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:-)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9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64294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-Where is Tom?</a:t>
            </a:r>
            <a:br>
              <a:rPr lang="en-US" dirty="0" smtClean="0"/>
            </a:br>
            <a:r>
              <a:rPr lang="en-US" dirty="0" smtClean="0"/>
              <a:t>-He ... in the pool.</a:t>
            </a:r>
            <a:endParaRPr lang="ru-RU" dirty="0" smtClean="0"/>
          </a:p>
          <a:p>
            <a:pPr lvl="0"/>
            <a:r>
              <a:rPr lang="en-US" dirty="0" smtClean="0"/>
              <a:t>  </a:t>
            </a:r>
            <a:r>
              <a:rPr lang="ru-RU" dirty="0" smtClean="0"/>
              <a:t>?    </a:t>
            </a:r>
            <a:r>
              <a:rPr lang="ru-RU" dirty="0" err="1" smtClean="0"/>
              <a:t>swims</a:t>
            </a:r>
            <a:endParaRPr lang="ru-RU" dirty="0" smtClean="0"/>
          </a:p>
          <a:p>
            <a:pPr lvl="0"/>
            <a:r>
              <a:rPr lang="ru-RU" dirty="0" smtClean="0"/>
              <a:t>  </a:t>
            </a:r>
            <a:r>
              <a:rPr lang="en-US" dirty="0" smtClean="0"/>
              <a:t>?</a:t>
            </a:r>
            <a:r>
              <a:rPr lang="ru-RU" dirty="0" err="1" smtClean="0"/>
              <a:t>is</a:t>
            </a:r>
            <a:r>
              <a:rPr lang="ru-RU" dirty="0" smtClean="0"/>
              <a:t> </a:t>
            </a:r>
            <a:r>
              <a:rPr lang="ru-RU" dirty="0" err="1" smtClean="0"/>
              <a:t>swimming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en-US" dirty="0" smtClean="0"/>
              <a:t>Right now, the footballers ... an important match.</a:t>
            </a:r>
            <a:endParaRPr lang="ru-RU" dirty="0" smtClean="0"/>
          </a:p>
          <a:p>
            <a:pPr lvl="0"/>
            <a:r>
              <a:rPr lang="ru-RU" dirty="0" smtClean="0"/>
              <a:t>   ?  </a:t>
            </a:r>
            <a:r>
              <a:rPr lang="ru-RU" dirty="0" err="1" smtClean="0"/>
              <a:t>play</a:t>
            </a:r>
            <a:endParaRPr lang="ru-RU" dirty="0" smtClean="0"/>
          </a:p>
          <a:p>
            <a:pPr lvl="0"/>
            <a:r>
              <a:rPr lang="ru-RU" dirty="0" smtClean="0"/>
              <a:t> </a:t>
            </a:r>
            <a:r>
              <a:rPr lang="en-US" dirty="0" smtClean="0"/>
              <a:t> </a:t>
            </a:r>
            <a:r>
              <a:rPr lang="ru-RU" dirty="0" smtClean="0"/>
              <a:t>?    </a:t>
            </a:r>
            <a:r>
              <a:rPr lang="ru-RU" dirty="0" err="1" smtClean="0"/>
              <a:t>are</a:t>
            </a:r>
            <a:r>
              <a:rPr lang="ru-RU" dirty="0" smtClean="0"/>
              <a:t> </a:t>
            </a:r>
            <a:r>
              <a:rPr lang="ru-RU" dirty="0" err="1" smtClean="0"/>
              <a:t>playing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nadar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42852"/>
            <a:ext cx="250033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regatear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286124"/>
            <a:ext cx="207170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4348" y="200024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:-)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4286256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:-)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14290"/>
            <a:ext cx="8686800" cy="5865835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b="1" dirty="0" smtClean="0"/>
              <a:t>wim</a:t>
            </a:r>
            <a:r>
              <a:rPr lang="en-US" dirty="0" smtClean="0"/>
              <a:t> - swi</a:t>
            </a:r>
            <a:r>
              <a:rPr lang="en-US" b="1" dirty="0" smtClean="0"/>
              <a:t>mm</a:t>
            </a:r>
            <a:r>
              <a:rPr lang="en-US" dirty="0" smtClean="0"/>
              <a:t>ing</a:t>
            </a:r>
            <a:br>
              <a:rPr lang="en-US" dirty="0" smtClean="0"/>
            </a:br>
            <a:r>
              <a:rPr lang="en-US" b="1" dirty="0" smtClean="0"/>
              <a:t>hit</a:t>
            </a:r>
            <a:r>
              <a:rPr lang="en-US" dirty="0" smtClean="0"/>
              <a:t> - hi</a:t>
            </a:r>
            <a:r>
              <a:rPr lang="en-US" b="1" dirty="0" smtClean="0"/>
              <a:t>tt</a:t>
            </a:r>
            <a:r>
              <a:rPr lang="en-US" dirty="0" smtClean="0"/>
              <a:t>ing</a:t>
            </a:r>
            <a:br>
              <a:rPr lang="en-US" dirty="0" smtClean="0"/>
            </a:br>
            <a:r>
              <a:rPr lang="en-US" dirty="0" smtClean="0"/>
              <a:t>get - getting </a:t>
            </a:r>
            <a:r>
              <a:rPr lang="en-US" b="1" dirty="0" smtClean="0"/>
              <a:t>- 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Remove E, then add -ING com</a:t>
            </a:r>
            <a:r>
              <a:rPr lang="en-US" b="1" dirty="0" smtClean="0"/>
              <a:t>e</a:t>
            </a:r>
            <a:r>
              <a:rPr lang="en-US" dirty="0" smtClean="0"/>
              <a:t> - com</a:t>
            </a:r>
            <a:r>
              <a:rPr lang="en-US" b="1" dirty="0" smtClean="0"/>
              <a:t>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los</a:t>
            </a:r>
            <a:r>
              <a:rPr lang="en-US" b="1" dirty="0" smtClean="0"/>
              <a:t>e </a:t>
            </a:r>
            <a:r>
              <a:rPr lang="en-US" dirty="0" smtClean="0"/>
              <a:t>- los</a:t>
            </a:r>
            <a:r>
              <a:rPr lang="en-US" b="1" dirty="0" smtClean="0"/>
              <a:t>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liv</a:t>
            </a:r>
            <a:r>
              <a:rPr lang="en-US" b="1" dirty="0" smtClean="0"/>
              <a:t>e</a:t>
            </a:r>
            <a:r>
              <a:rPr lang="en-US" dirty="0" smtClean="0"/>
              <a:t> - liv</a:t>
            </a:r>
            <a:r>
              <a:rPr lang="en-US" b="1" dirty="0" smtClean="0"/>
              <a:t>ing</a:t>
            </a:r>
            <a:r>
              <a:rPr lang="en-US" dirty="0" smtClean="0"/>
              <a:t> </a:t>
            </a:r>
            <a:r>
              <a:rPr lang="en-US" b="1" dirty="0" smtClean="0"/>
              <a:t>- 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 ING sa</a:t>
            </a:r>
            <a:r>
              <a:rPr lang="en-US" b="1" dirty="0" smtClean="0"/>
              <a:t>y</a:t>
            </a:r>
            <a:r>
              <a:rPr lang="en-US" dirty="0" smtClean="0"/>
              <a:t> - sa</a:t>
            </a:r>
            <a:r>
              <a:rPr lang="en-US" b="1" dirty="0" smtClean="0"/>
              <a:t>ying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</a:t>
            </a:r>
            <a:r>
              <a:rPr lang="en-US" b="1" dirty="0" smtClean="0"/>
              <a:t>y</a:t>
            </a:r>
            <a:r>
              <a:rPr lang="en-US" dirty="0" smtClean="0"/>
              <a:t>- stud</a:t>
            </a:r>
            <a:r>
              <a:rPr lang="en-US" b="1" dirty="0" smtClean="0"/>
              <a:t>ying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pla</a:t>
            </a:r>
            <a:r>
              <a:rPr lang="en-US" b="1" dirty="0" smtClean="0"/>
              <a:t>y</a:t>
            </a:r>
            <a:r>
              <a:rPr lang="en-US" dirty="0" smtClean="0"/>
              <a:t> - pla</a:t>
            </a:r>
            <a:r>
              <a:rPr lang="en-US" b="1" dirty="0" smtClean="0"/>
              <a:t>ying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Поставь слова в </a:t>
            </a:r>
            <a:r>
              <a:rPr lang="en-US" dirty="0" smtClean="0"/>
              <a:t>present CONTINUOUS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a)I ................(eat) an ice-cream, it's very good.</a:t>
            </a:r>
            <a:br>
              <a:rPr lang="en-US" dirty="0" smtClean="0"/>
            </a:br>
            <a:r>
              <a:rPr lang="en-US" dirty="0" smtClean="0"/>
              <a:t>b)You...............(do) the homework very good.</a:t>
            </a:r>
            <a:br>
              <a:rPr lang="en-US" dirty="0" smtClean="0"/>
            </a:br>
            <a:r>
              <a:rPr lang="en-US" dirty="0" smtClean="0"/>
              <a:t>c)She...............(drink) Coke.</a:t>
            </a:r>
            <a:br>
              <a:rPr lang="en-US" dirty="0" smtClean="0"/>
            </a:br>
            <a:r>
              <a:rPr lang="en-US" dirty="0" smtClean="0"/>
              <a:t>d)He................(study) </a:t>
            </a:r>
            <a:r>
              <a:rPr lang="en-US" dirty="0" err="1" smtClean="0"/>
              <a:t>Maths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e)It................(look) at the cat.</a:t>
            </a:r>
            <a:br>
              <a:rPr lang="en-US" dirty="0" smtClean="0"/>
            </a:br>
            <a:r>
              <a:rPr lang="en-US" dirty="0" smtClean="0"/>
              <a:t>f)We................(go) to a concert.</a:t>
            </a:r>
            <a:br>
              <a:rPr lang="en-US" dirty="0" smtClean="0"/>
            </a:br>
            <a:r>
              <a:rPr lang="en-US" dirty="0" smtClean="0"/>
              <a:t>g)They..............(dance) at Maria's house.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164305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am eating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4248" y="219721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are doing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4248" y="2606373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is drinking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153" y="314096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Is studying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2166" y="370131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Is looking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27586" y="418882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are going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40128" y="4702742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are dancing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употребление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Present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 образуется при помощи вспомогательного глагола </a:t>
            </a:r>
            <a:r>
              <a:rPr lang="ru-RU" b="1" i="1" dirty="0" err="1" smtClean="0"/>
              <a:t>to</a:t>
            </a:r>
            <a:r>
              <a:rPr lang="ru-RU" b="1" i="1" dirty="0" smtClean="0"/>
              <a:t> </a:t>
            </a:r>
            <a:r>
              <a:rPr lang="ru-RU" b="1" i="1" dirty="0" err="1" smtClean="0"/>
              <a:t>be</a:t>
            </a:r>
            <a:r>
              <a:rPr lang="ru-RU" b="1" i="1" dirty="0" smtClean="0"/>
              <a:t> </a:t>
            </a:r>
            <a:r>
              <a:rPr lang="ru-RU" dirty="0" smtClean="0"/>
              <a:t>и добавления к </a:t>
            </a:r>
            <a:r>
              <a:rPr lang="ru-RU" b="1" dirty="0" smtClean="0"/>
              <a:t>смысловому глаголу окончания</a:t>
            </a:r>
            <a:r>
              <a:rPr lang="ru-RU" b="1" i="1" dirty="0" smtClean="0"/>
              <a:t> </a:t>
            </a:r>
            <a:r>
              <a:rPr lang="ru-RU" b="1" i="1" dirty="0" err="1" smtClean="0"/>
              <a:t>ing</a:t>
            </a:r>
            <a:r>
              <a:rPr lang="ru-RU" b="1" i="1" dirty="0" smtClean="0"/>
              <a:t> </a:t>
            </a:r>
            <a:endParaRPr lang="ru-RU" dirty="0" smtClean="0"/>
          </a:p>
          <a:p>
            <a:r>
              <a:rPr lang="ru-RU" dirty="0" smtClean="0"/>
              <a:t>I </a:t>
            </a:r>
            <a:r>
              <a:rPr lang="ru-RU" b="1" dirty="0" err="1" smtClean="0"/>
              <a:t>am</a:t>
            </a:r>
            <a:endParaRPr lang="ru-RU" dirty="0" smtClean="0"/>
          </a:p>
          <a:p>
            <a:r>
              <a:rPr lang="ru-RU" dirty="0" err="1" smtClean="0"/>
              <a:t>he</a:t>
            </a:r>
            <a:r>
              <a:rPr lang="ru-RU" dirty="0" smtClean="0"/>
              <a:t>, </a:t>
            </a:r>
            <a:r>
              <a:rPr lang="ru-RU" dirty="0" err="1" smtClean="0"/>
              <a:t>she</a:t>
            </a:r>
            <a:r>
              <a:rPr lang="ru-RU" dirty="0" smtClean="0"/>
              <a:t>, </a:t>
            </a:r>
            <a:r>
              <a:rPr lang="ru-RU" dirty="0" err="1" smtClean="0"/>
              <a:t>it</a:t>
            </a:r>
            <a:r>
              <a:rPr lang="ru-RU" dirty="0" smtClean="0"/>
              <a:t> </a:t>
            </a:r>
            <a:r>
              <a:rPr lang="ru-RU" b="1" dirty="0" err="1" smtClean="0"/>
              <a:t>is</a:t>
            </a:r>
            <a:r>
              <a:rPr lang="ru-RU" dirty="0" smtClean="0"/>
              <a:t>                 </a:t>
            </a:r>
            <a:r>
              <a:rPr lang="ru-RU" dirty="0" err="1" smtClean="0"/>
              <a:t>driv</a:t>
            </a:r>
            <a:r>
              <a:rPr lang="ru-RU" b="1" dirty="0" err="1" smtClean="0"/>
              <a:t>ing</a:t>
            </a:r>
            <a:endParaRPr lang="ru-RU" dirty="0" smtClean="0"/>
          </a:p>
          <a:p>
            <a:r>
              <a:rPr lang="ru-RU" dirty="0" err="1" smtClean="0"/>
              <a:t>we</a:t>
            </a:r>
            <a:r>
              <a:rPr lang="ru-RU" dirty="0" smtClean="0"/>
              <a:t>, </a:t>
            </a:r>
            <a:r>
              <a:rPr lang="ru-RU" dirty="0" err="1" smtClean="0"/>
              <a:t>you</a:t>
            </a:r>
            <a:r>
              <a:rPr lang="ru-RU" dirty="0" smtClean="0"/>
              <a:t>, </a:t>
            </a:r>
            <a:r>
              <a:rPr lang="ru-RU" dirty="0" err="1" smtClean="0"/>
              <a:t>they</a:t>
            </a:r>
            <a:r>
              <a:rPr lang="ru-RU" dirty="0" smtClean="0"/>
              <a:t> </a:t>
            </a:r>
            <a:r>
              <a:rPr lang="ru-RU" b="1" dirty="0" err="1" smtClean="0"/>
              <a:t>are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457200" y="214313"/>
            <a:ext cx="8686800" cy="5865812"/>
          </a:xfrm>
        </p:spPr>
        <p:txBody>
          <a:bodyPr/>
          <a:lstStyle/>
          <a:p>
            <a:r>
              <a:rPr lang="ru-RU" dirty="0" smtClean="0"/>
              <a:t>1) Мы используем </a:t>
            </a:r>
            <a:r>
              <a:rPr lang="ru-RU" dirty="0" err="1" smtClean="0"/>
              <a:t>Present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, когда говорим о действии, которое происходит в момент речи, например: </a:t>
            </a:r>
          </a:p>
          <a:p>
            <a:pPr lvl="0"/>
            <a:r>
              <a:rPr lang="en-US" dirty="0" smtClean="0"/>
              <a:t>Please don`t make so much noise, I</a:t>
            </a:r>
            <a:r>
              <a:rPr lang="en-US" b="1" dirty="0" smtClean="0"/>
              <a:t>`m studying</a:t>
            </a:r>
            <a:r>
              <a:rPr lang="en-US" dirty="0" smtClean="0"/>
              <a:t>.(</a:t>
            </a:r>
            <a:r>
              <a:rPr lang="en-US" i="1" dirty="0" smtClean="0"/>
              <a:t>not "I study"</a:t>
            </a:r>
            <a:r>
              <a:rPr lang="en-US" dirty="0" smtClean="0"/>
              <a:t>)</a:t>
            </a:r>
            <a:endParaRPr lang="ru-RU" dirty="0" smtClean="0"/>
          </a:p>
          <a:p>
            <a:pPr lvl="0"/>
            <a:r>
              <a:rPr lang="en-US" dirty="0" smtClean="0"/>
              <a:t>"Where`s Margaret?" "She</a:t>
            </a:r>
            <a:r>
              <a:rPr lang="en-US" b="1" dirty="0" smtClean="0"/>
              <a:t>`s having</a:t>
            </a:r>
            <a:r>
              <a:rPr lang="en-US" dirty="0" smtClean="0"/>
              <a:t> a bath" (</a:t>
            </a:r>
            <a:r>
              <a:rPr lang="en-US" i="1" dirty="0" smtClean="0"/>
              <a:t>not "she has"</a:t>
            </a:r>
            <a:r>
              <a:rPr lang="en-US" dirty="0" smtClean="0"/>
              <a:t>)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http://english.language.ru/lessons/lesson_2/grammar_2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071942"/>
            <a:ext cx="500066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42875"/>
            <a:ext cx="8686800" cy="5937250"/>
          </a:xfrm>
        </p:spPr>
        <p:txBody>
          <a:bodyPr/>
          <a:lstStyle/>
          <a:p>
            <a:r>
              <a:rPr lang="ru-RU" dirty="0" smtClean="0"/>
              <a:t>2) Мы также используем </a:t>
            </a:r>
            <a:r>
              <a:rPr lang="ru-RU" dirty="0" err="1" smtClean="0"/>
              <a:t>Present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 описывая действие, которое происходит сейчас, но не в момент разговора, т.е. действие началось, но не закончилось. Оно, как бы, находится в прогрессе, именно поэтому его иногда называют </a:t>
            </a:r>
            <a:r>
              <a:rPr lang="ru-RU" dirty="0" err="1" smtClean="0"/>
              <a:t>Present</a:t>
            </a:r>
            <a:r>
              <a:rPr lang="ru-RU" dirty="0" smtClean="0"/>
              <a:t> </a:t>
            </a:r>
            <a:r>
              <a:rPr lang="ru-RU" dirty="0" err="1" smtClean="0"/>
              <a:t>Progressive</a:t>
            </a:r>
            <a:r>
              <a:rPr lang="ru-RU" dirty="0" smtClean="0"/>
              <a:t>. например: </a:t>
            </a:r>
          </a:p>
          <a:p>
            <a:pPr lvl="0"/>
            <a:r>
              <a:rPr lang="en-US" dirty="0" smtClean="0"/>
              <a:t>I`</a:t>
            </a:r>
            <a:r>
              <a:rPr lang="en-US" b="1" dirty="0" smtClean="0"/>
              <a:t>m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reading</a:t>
            </a:r>
            <a:r>
              <a:rPr lang="en-US" dirty="0" smtClean="0"/>
              <a:t> an interesting book at the moment. </a:t>
            </a:r>
            <a:r>
              <a:rPr lang="ru-RU" dirty="0" smtClean="0"/>
              <a:t>(</a:t>
            </a:r>
            <a:r>
              <a:rPr lang="ru-RU" i="1" dirty="0" smtClean="0"/>
              <a:t>не обязательно сейчас, главное, что начал и не закончил читать</a:t>
            </a:r>
            <a:r>
              <a:rPr lang="ru-RU" dirty="0" smtClean="0"/>
              <a:t>.) </a:t>
            </a:r>
          </a:p>
          <a:p>
            <a:pPr lvl="0"/>
            <a:r>
              <a:rPr lang="en-US" dirty="0" smtClean="0"/>
              <a:t>Now I</a:t>
            </a:r>
            <a:r>
              <a:rPr lang="en-US" b="1" dirty="0" smtClean="0"/>
              <a:t>`m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studying</a:t>
            </a:r>
            <a:r>
              <a:rPr lang="en-US" dirty="0" smtClean="0"/>
              <a:t> English. </a:t>
            </a:r>
            <a:r>
              <a:rPr lang="ru-RU" dirty="0" smtClean="0"/>
              <a:t>(</a:t>
            </a:r>
            <a:r>
              <a:rPr lang="ru-RU" i="1" dirty="0" smtClean="0"/>
              <a:t>то же самое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42875"/>
            <a:ext cx="8686800" cy="635793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3) </a:t>
            </a:r>
            <a:r>
              <a:rPr lang="ru-RU" dirty="0" err="1" smtClean="0"/>
              <a:t>Present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 часто используется, с каким-то периодом времени, в который входит настоящее. например: (сегодня, в этом месяце, в этом году) </a:t>
            </a:r>
          </a:p>
          <a:p>
            <a:pPr lvl="0"/>
            <a:r>
              <a:rPr lang="en-US" dirty="0" smtClean="0"/>
              <a:t>You</a:t>
            </a:r>
            <a:r>
              <a:rPr lang="en-US" b="1" dirty="0" smtClean="0"/>
              <a:t>`re working </a:t>
            </a:r>
            <a:r>
              <a:rPr lang="en-US" dirty="0" smtClean="0"/>
              <a:t>hard today.</a:t>
            </a:r>
            <a:endParaRPr lang="ru-RU" dirty="0" smtClean="0"/>
          </a:p>
          <a:p>
            <a:pPr lvl="0"/>
            <a:r>
              <a:rPr lang="en-US" dirty="0" smtClean="0"/>
              <a:t>Tom</a:t>
            </a:r>
            <a:r>
              <a:rPr lang="en-US" b="1" dirty="0" smtClean="0"/>
              <a:t> isn`t playing</a:t>
            </a:r>
            <a:r>
              <a:rPr lang="en-US" dirty="0" smtClean="0"/>
              <a:t> football this season.</a:t>
            </a:r>
            <a:endParaRPr lang="ru-RU" dirty="0" smtClean="0"/>
          </a:p>
          <a:p>
            <a:r>
              <a:rPr lang="ru-RU" dirty="0" smtClean="0"/>
              <a:t>4) </a:t>
            </a:r>
            <a:r>
              <a:rPr lang="ru-RU" dirty="0" err="1" smtClean="0"/>
              <a:t>Present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 используется, чтобы выразить изменяющуюся ситуацию. например: </a:t>
            </a:r>
          </a:p>
          <a:p>
            <a:pPr lvl="0"/>
            <a:r>
              <a:rPr lang="en-US" dirty="0" smtClean="0"/>
              <a:t>The population of the world</a:t>
            </a:r>
            <a:r>
              <a:rPr lang="en-US" b="1" dirty="0" smtClean="0"/>
              <a:t> is rising</a:t>
            </a:r>
            <a:r>
              <a:rPr lang="en-US" dirty="0" smtClean="0"/>
              <a:t> very fast. </a:t>
            </a:r>
            <a:r>
              <a:rPr lang="ru-RU" dirty="0" smtClean="0"/>
              <a:t>(</a:t>
            </a:r>
            <a:r>
              <a:rPr lang="ru-RU" i="1" dirty="0" err="1" smtClean="0"/>
              <a:t>not</a:t>
            </a:r>
            <a:r>
              <a:rPr lang="ru-RU" i="1" dirty="0" smtClean="0"/>
              <a:t> "</a:t>
            </a:r>
            <a:r>
              <a:rPr lang="ru-RU" i="1" dirty="0" err="1" smtClean="0"/>
              <a:t>rises</a:t>
            </a:r>
            <a:r>
              <a:rPr lang="ru-RU" i="1" dirty="0" smtClean="0"/>
              <a:t>"</a:t>
            </a:r>
            <a:r>
              <a:rPr lang="ru-RU" dirty="0" smtClean="0"/>
              <a:t>)</a:t>
            </a:r>
          </a:p>
          <a:p>
            <a:pPr lvl="0"/>
            <a:r>
              <a:rPr lang="en-US" dirty="0" smtClean="0"/>
              <a:t>Is your English</a:t>
            </a:r>
            <a:r>
              <a:rPr lang="en-US" b="1" dirty="0" smtClean="0"/>
              <a:t> getting</a:t>
            </a:r>
            <a:r>
              <a:rPr lang="en-US" dirty="0" smtClean="0"/>
              <a:t> better? </a:t>
            </a:r>
            <a:r>
              <a:rPr lang="ru-RU" dirty="0" smtClean="0"/>
              <a:t>(</a:t>
            </a:r>
            <a:r>
              <a:rPr lang="ru-RU" i="1" dirty="0" err="1" smtClean="0"/>
              <a:t>not</a:t>
            </a:r>
            <a:r>
              <a:rPr lang="ru-RU" i="1" dirty="0" smtClean="0"/>
              <a:t> "</a:t>
            </a:r>
            <a:r>
              <a:rPr lang="ru-RU" i="1" dirty="0" err="1" smtClean="0"/>
              <a:t>does</a:t>
            </a:r>
            <a:r>
              <a:rPr lang="ru-RU" i="1" dirty="0" smtClean="0"/>
              <a:t> ....</a:t>
            </a:r>
            <a:r>
              <a:rPr lang="ru-RU" i="1" dirty="0" err="1" smtClean="0"/>
              <a:t>get</a:t>
            </a:r>
            <a:r>
              <a:rPr lang="ru-RU" i="1" dirty="0" smtClean="0"/>
              <a:t>"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85728"/>
            <a:ext cx="8686800" cy="57229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-если слово оканчивается на "-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ie</a:t>
            </a:r>
            <a:r>
              <a:rPr lang="ru-RU" dirty="0" smtClean="0"/>
              <a:t>", то перед суффиксом "-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ing</a:t>
            </a:r>
            <a:r>
              <a:rPr lang="ru-RU" dirty="0" smtClean="0"/>
              <a:t>" оно заменится на "-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y</a:t>
            </a:r>
            <a:r>
              <a:rPr lang="ru-RU" dirty="0" smtClean="0"/>
              <a:t>":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lie</a:t>
            </a:r>
            <a:r>
              <a:rPr lang="ru-RU" dirty="0" smtClean="0"/>
              <a:t> (лгать) - I </a:t>
            </a:r>
            <a:r>
              <a:rPr lang="ru-RU" dirty="0" err="1" smtClean="0"/>
              <a:t>am</a:t>
            </a:r>
            <a:r>
              <a:rPr lang="ru-RU" dirty="0" smtClean="0"/>
              <a:t> </a:t>
            </a:r>
            <a:r>
              <a:rPr lang="ru-RU" dirty="0" err="1" smtClean="0"/>
              <a:t>not</a:t>
            </a:r>
            <a:r>
              <a:rPr lang="ru-RU" dirty="0" smtClean="0"/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lying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(Я тебе не лгу); </a:t>
            </a:r>
          </a:p>
          <a:p>
            <a:pPr>
              <a:buNone/>
            </a:pPr>
            <a:r>
              <a:rPr lang="ru-RU" dirty="0" smtClean="0"/>
              <a:t>- конечная согласная в закрытом слоге удваивается перед "-</a:t>
            </a:r>
            <a:r>
              <a:rPr lang="ru-RU" dirty="0" err="1" smtClean="0"/>
              <a:t>ing</a:t>
            </a:r>
            <a:r>
              <a:rPr lang="ru-RU" dirty="0" smtClean="0"/>
              <a:t>":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sit</a:t>
            </a:r>
            <a:r>
              <a:rPr lang="ru-RU" dirty="0" smtClean="0"/>
              <a:t> (сидеть) - </a:t>
            </a:r>
            <a:r>
              <a:rPr lang="ru-RU" dirty="0" err="1" smtClean="0"/>
              <a:t>She</a:t>
            </a:r>
            <a:r>
              <a:rPr lang="ru-RU" dirty="0" smtClean="0"/>
              <a:t> </a:t>
            </a:r>
            <a:r>
              <a:rPr lang="ru-RU" dirty="0" err="1" smtClean="0"/>
              <a:t>is</a:t>
            </a:r>
            <a:r>
              <a:rPr lang="ru-RU" dirty="0" smtClean="0"/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sitting</a:t>
            </a:r>
            <a:r>
              <a:rPr lang="ru-RU" dirty="0" smtClean="0"/>
              <a:t> (Она сидит).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14313"/>
            <a:ext cx="8686800" cy="6143625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Следующие глаголы </a:t>
            </a:r>
            <a:r>
              <a:rPr lang="ru-RU" b="1" dirty="0" smtClean="0"/>
              <a:t>НИКОГДА</a:t>
            </a:r>
            <a:r>
              <a:rPr lang="ru-RU" dirty="0" smtClean="0"/>
              <a:t> не употребляются в форме </a:t>
            </a:r>
            <a:r>
              <a:rPr lang="ru-RU" b="1" i="1" dirty="0" err="1" smtClean="0"/>
              <a:t>Continuous</a:t>
            </a:r>
            <a:r>
              <a:rPr lang="ru-RU" b="1" i="1" dirty="0" smtClean="0"/>
              <a:t>: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err="1" smtClean="0"/>
              <a:t>like</a:t>
            </a:r>
            <a:r>
              <a:rPr lang="ru-RU" dirty="0" smtClean="0"/>
              <a:t> </a:t>
            </a:r>
            <a:r>
              <a:rPr lang="ru-RU" i="1" dirty="0" smtClean="0"/>
              <a:t>(нравится)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want</a:t>
            </a:r>
            <a:r>
              <a:rPr lang="ru-RU" dirty="0" smtClean="0"/>
              <a:t> </a:t>
            </a:r>
            <a:r>
              <a:rPr lang="ru-RU" i="1" dirty="0" smtClean="0"/>
              <a:t>(хотеть)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know</a:t>
            </a:r>
            <a:r>
              <a:rPr lang="ru-RU" dirty="0" smtClean="0"/>
              <a:t> </a:t>
            </a:r>
            <a:r>
              <a:rPr lang="ru-RU" i="1" dirty="0" smtClean="0"/>
              <a:t>(знать)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prefer</a:t>
            </a:r>
            <a:r>
              <a:rPr lang="ru-RU" dirty="0" smtClean="0"/>
              <a:t> </a:t>
            </a:r>
            <a:r>
              <a:rPr lang="ru-RU" i="1" dirty="0" smtClean="0"/>
              <a:t>(предпочитать)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need</a:t>
            </a:r>
            <a:r>
              <a:rPr lang="ru-RU" dirty="0" smtClean="0"/>
              <a:t> </a:t>
            </a:r>
            <a:r>
              <a:rPr lang="ru-RU" i="1" dirty="0" smtClean="0"/>
              <a:t>(нуждаться)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must</a:t>
            </a:r>
            <a:r>
              <a:rPr lang="ru-RU" i="1" dirty="0" smtClean="0"/>
              <a:t> (быть должным)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love</a:t>
            </a:r>
            <a:r>
              <a:rPr lang="ru-RU" dirty="0" smtClean="0"/>
              <a:t> </a:t>
            </a:r>
            <a:r>
              <a:rPr lang="ru-RU" i="1" dirty="0" smtClean="0"/>
              <a:t>(любить)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remember</a:t>
            </a:r>
            <a:r>
              <a:rPr lang="ru-RU" dirty="0" smtClean="0"/>
              <a:t> </a:t>
            </a:r>
            <a:r>
              <a:rPr lang="ru-RU" i="1" dirty="0" smtClean="0"/>
              <a:t>(помнить)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understand</a:t>
            </a:r>
            <a:r>
              <a:rPr lang="ru-RU" dirty="0" smtClean="0"/>
              <a:t> </a:t>
            </a:r>
            <a:r>
              <a:rPr lang="ru-RU" i="1" dirty="0" smtClean="0"/>
              <a:t>(понимать)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hate</a:t>
            </a:r>
            <a:r>
              <a:rPr lang="ru-RU" dirty="0" smtClean="0"/>
              <a:t> </a:t>
            </a:r>
            <a:r>
              <a:rPr lang="ru-RU" i="1" dirty="0" smtClean="0"/>
              <a:t>(ненавидеть)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forget</a:t>
            </a:r>
            <a:r>
              <a:rPr lang="ru-RU" dirty="0" smtClean="0"/>
              <a:t> </a:t>
            </a:r>
            <a:r>
              <a:rPr lang="ru-RU" i="1" dirty="0" smtClean="0"/>
              <a:t>(забывать)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believe</a:t>
            </a:r>
            <a:r>
              <a:rPr lang="ru-RU" dirty="0" smtClean="0"/>
              <a:t> </a:t>
            </a:r>
            <a:r>
              <a:rPr lang="ru-RU" i="1" dirty="0" smtClean="0"/>
              <a:t>(верить)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 </a:t>
            </a:r>
            <a:r>
              <a:rPr lang="ru-RU" b="1" dirty="0" err="1" smtClean="0"/>
              <a:t>depend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ru-RU" dirty="0" smtClean="0"/>
              <a:t>зависеть)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Практические 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Scientists usually ... very interesting things.</a:t>
            </a:r>
            <a:endParaRPr lang="ru-RU" dirty="0" smtClean="0"/>
          </a:p>
          <a:p>
            <a:pPr lvl="0"/>
            <a:r>
              <a:rPr lang="en-US" dirty="0" smtClean="0"/>
              <a:t>   ?</a:t>
            </a:r>
            <a:r>
              <a:rPr lang="ru-RU" dirty="0" smtClean="0"/>
              <a:t>  </a:t>
            </a:r>
            <a:r>
              <a:rPr lang="ru-RU" dirty="0" err="1" smtClean="0"/>
              <a:t>explore</a:t>
            </a:r>
            <a:endParaRPr lang="ru-RU" dirty="0" smtClean="0"/>
          </a:p>
          <a:p>
            <a:pPr lvl="0"/>
            <a:r>
              <a:rPr lang="ru-RU" dirty="0" smtClean="0"/>
              <a:t>?    </a:t>
            </a:r>
            <a:r>
              <a:rPr lang="ru-RU" dirty="0" err="1" smtClean="0"/>
              <a:t>are</a:t>
            </a:r>
            <a:r>
              <a:rPr lang="ru-RU" dirty="0" smtClean="0"/>
              <a:t> </a:t>
            </a:r>
            <a:r>
              <a:rPr lang="ru-RU" dirty="0" err="1" smtClean="0"/>
              <a:t>exporing</a:t>
            </a:r>
            <a:endParaRPr lang="ru-RU" dirty="0" smtClean="0"/>
          </a:p>
        </p:txBody>
      </p:sp>
      <p:pic>
        <p:nvPicPr>
          <p:cNvPr id="4" name="Рисунок 3" descr="cientifica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142876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2910" y="3929066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:-)</a:t>
            </a:r>
            <a:endParaRPr lang="ru-RU" dirty="0"/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635798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 - Where are your parents?</a:t>
            </a:r>
            <a:br>
              <a:rPr lang="en-US" dirty="0" smtClean="0"/>
            </a:br>
            <a:r>
              <a:rPr lang="en-US" dirty="0" smtClean="0"/>
              <a:t>- They ... Italy at present.</a:t>
            </a:r>
            <a:endParaRPr lang="ru-RU" dirty="0" smtClean="0"/>
          </a:p>
          <a:p>
            <a:pPr lvl="0"/>
            <a:r>
              <a:rPr lang="en-US" dirty="0" smtClean="0"/>
              <a:t>  </a:t>
            </a:r>
            <a:r>
              <a:rPr lang="ru-RU" dirty="0" smtClean="0"/>
              <a:t>?    </a:t>
            </a:r>
            <a:r>
              <a:rPr lang="ru-RU" dirty="0" err="1" smtClean="0"/>
              <a:t>visit</a:t>
            </a:r>
            <a:endParaRPr lang="ru-RU" dirty="0" smtClean="0"/>
          </a:p>
          <a:p>
            <a:pPr lvl="0"/>
            <a:r>
              <a:rPr lang="en-US" dirty="0" smtClean="0"/>
              <a:t>  ?</a:t>
            </a:r>
            <a:r>
              <a:rPr lang="ru-RU" dirty="0" smtClean="0"/>
              <a:t>  </a:t>
            </a:r>
            <a:r>
              <a:rPr lang="ru-RU" dirty="0" err="1" smtClean="0"/>
              <a:t>are</a:t>
            </a:r>
            <a:r>
              <a:rPr lang="ru-RU" dirty="0" smtClean="0"/>
              <a:t> </a:t>
            </a:r>
            <a:r>
              <a:rPr lang="ru-RU" dirty="0" err="1" smtClean="0"/>
              <a:t>visiting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Tom and his dad... (talk) about the problem at the moment.</a:t>
            </a:r>
            <a:endParaRPr lang="ru-RU" dirty="0" smtClean="0"/>
          </a:p>
          <a:p>
            <a:pPr lvl="0"/>
            <a:r>
              <a:rPr lang="en-US" dirty="0" smtClean="0"/>
              <a:t>   </a:t>
            </a:r>
            <a:r>
              <a:rPr lang="ru-RU" dirty="0" smtClean="0"/>
              <a:t>?    </a:t>
            </a:r>
            <a:r>
              <a:rPr lang="ru-RU" dirty="0" err="1" smtClean="0"/>
              <a:t>talk</a:t>
            </a:r>
            <a:endParaRPr lang="ru-RU" dirty="0" smtClean="0"/>
          </a:p>
          <a:p>
            <a:pPr lvl="0"/>
            <a:r>
              <a:rPr lang="en-US" dirty="0" smtClean="0"/>
              <a:t>   ?</a:t>
            </a:r>
            <a:r>
              <a:rPr lang="ru-RU" dirty="0" smtClean="0"/>
              <a:t>  </a:t>
            </a:r>
            <a:r>
              <a:rPr lang="ru-RU" dirty="0" err="1" smtClean="0"/>
              <a:t>are</a:t>
            </a:r>
            <a:r>
              <a:rPr lang="ru-RU" dirty="0" smtClean="0"/>
              <a:t> </a:t>
            </a:r>
            <a:r>
              <a:rPr lang="ru-RU" dirty="0" err="1" smtClean="0"/>
              <a:t>talking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" name="Рисунок 9" descr="hablar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00372"/>
            <a:ext cx="228601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visitar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85728"/>
            <a:ext cx="235745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42910" y="157161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:-)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4348" y="600076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:-)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160</TotalTime>
  <Words>405</Words>
  <Application>Microsoft Office PowerPoint</Application>
  <PresentationFormat>Экран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Present continuous</vt:lpstr>
      <vt:lpstr>употребление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Практические упражнения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Поставь слова в present CONTINUOUS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continuous</dc:title>
  <cp:lastModifiedBy>Губайдуллина</cp:lastModifiedBy>
  <cp:revision>21</cp:revision>
  <dcterms:modified xsi:type="dcterms:W3CDTF">2012-01-31T06:26:29Z</dcterms:modified>
</cp:coreProperties>
</file>