
<file path=[Content_Types].xml><?xml version="1.0" encoding="utf-8"?>
<Types xmlns="http://schemas.openxmlformats.org/package/2006/content-types">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Layouts/slideLayout1.xml" ContentType="application/vnd.openxmlformats-officedocument.presentationml.slideLayout+xml"/>
  <Override PartName="/docProps/app.xml" ContentType="application/vnd.openxmlformats-officedocument.extended-properties+xml"/>
  <Override PartName="/ppt/tableStyles.xml" ContentType="application/vnd.openxmlformats-officedocument.presentationml.tableStyles+xml"/>
  <Override PartName="/ppt/slideLayouts/slideLayout11.xml" ContentType="application/vnd.openxmlformats-officedocument.presentationml.slideLayout+xml"/>
  <Override PartName="/ppt/slideLayouts/slideLayout10.xml" ContentType="application/vnd.openxmlformats-officedocument.presentationml.slideLayout+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58" r:id="rId4"/>
    <p:sldId id="259" r:id="rId5"/>
  </p:sldIdLst>
  <p:sldSz cx="9144000" cy="6858000" type="screen4x3"/>
  <p:notesSz cx="6858000" cy="9144000"/>
  <p:defaultTextStyle>
    <a:defPPr>
      <a:defRPr lang="ru-RU"/>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p:restoredLeft sz="15620"/>
    <p:restoredTop sz="94660"/>
  </p:normalViewPr>
  <p:slideViewPr>
    <p:cSldViewPr>
      <p:cViewPr varScale="1">
        <p:scale>
          <a:sx n="68" d="100"/>
          <a:sy n="68" d="100"/>
        </p:scale>
        <p:origin x="-1446" y="-96"/>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viewProps" Target="viewProp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presProps" Target="presProps.xml"/><Relationship Id="rId5" Type="http://schemas.openxmlformats.org/officeDocument/2006/relationships/slide" Target="slides/slide4.xml"/><Relationship Id="rId4" Type="http://schemas.openxmlformats.org/officeDocument/2006/relationships/slide" Target="slides/slide3.xml"/><Relationship Id="rId9" Type="http://schemas.openxmlformats.org/officeDocument/2006/relationships/tableStyles" Target="tableStyles.xml"/></Relationships>
</file>

<file path=ppt/media/image1.jpeg>
</file>

<file path=ppt/media/image2.jpeg>
</file>

<file path=ppt/media/image3.jpeg>
</file>

<file path=ppt/media/image4.jpeg>
</file>

<file path=ppt/media/image5.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Титульный слайд">
    <p:spTree>
      <p:nvGrpSpPr>
        <p:cNvPr id="1" name=""/>
        <p:cNvGrpSpPr/>
        <p:nvPr/>
      </p:nvGrpSpPr>
      <p:grpSpPr>
        <a:xfrm>
          <a:off x="0" y="0"/>
          <a:ext cx="0" cy="0"/>
          <a:chOff x="0" y="0"/>
          <a:chExt cx="0" cy="0"/>
        </a:xfrm>
      </p:grpSpPr>
      <p:sp>
        <p:nvSpPr>
          <p:cNvPr id="8" name="Заголовок 7"/>
          <p:cNvSpPr>
            <a:spLocks noGrp="1"/>
          </p:cNvSpPr>
          <p:nvPr>
            <p:ph type="ctrTitle"/>
          </p:nvPr>
        </p:nvSpPr>
        <p:spPr>
          <a:xfrm>
            <a:off x="422031" y="1371600"/>
            <a:ext cx="8229600" cy="1828800"/>
          </a:xfrm>
        </p:spPr>
        <p:txBody>
          <a:bodyPr vert="horz" lIns="45720" tIns="0" rIns="45720" bIns="0" anchor="b">
            <a:normAutofit/>
            <a:scene3d>
              <a:camera prst="orthographicFront"/>
              <a:lightRig rig="soft" dir="t">
                <a:rot lat="0" lon="0" rev="17220000"/>
              </a:lightRig>
            </a:scene3d>
            <a:sp3d prstMaterial="softEdge">
              <a:bevelT w="38100" h="38100"/>
            </a:sp3d>
          </a:bodyPr>
          <a:lstStyle>
            <a:lvl1pPr>
              <a:defRPr sz="4800" b="1" cap="all"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27000" dist="200000" dir="2700000" algn="tl" rotWithShape="0">
                    <a:srgbClr val="000000">
                      <a:alpha val="30000"/>
                    </a:srgbClr>
                  </a:outerShdw>
                </a:effectLst>
              </a:defRPr>
            </a:lvl1pPr>
          </a:lstStyle>
          <a:p>
            <a:r>
              <a:rPr kumimoji="0" lang="ru-RU" smtClean="0"/>
              <a:t>Образец заголовка</a:t>
            </a:r>
            <a:endParaRPr kumimoji="0" lang="en-US"/>
          </a:p>
        </p:txBody>
      </p:sp>
      <p:sp>
        <p:nvSpPr>
          <p:cNvPr id="28" name="Дата 27"/>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17" name="Нижний колонтитул 16"/>
          <p:cNvSpPr>
            <a:spLocks noGrp="1"/>
          </p:cNvSpPr>
          <p:nvPr>
            <p:ph type="ftr" sz="quarter" idx="11"/>
          </p:nvPr>
        </p:nvSpPr>
        <p:spPr/>
        <p:txBody>
          <a:bodyPr/>
          <a:lstStyle/>
          <a:p>
            <a:endParaRPr lang="ru-RU"/>
          </a:p>
        </p:txBody>
      </p:sp>
      <p:sp>
        <p:nvSpPr>
          <p:cNvPr id="29" name="Номер слайда 28"/>
          <p:cNvSpPr>
            <a:spLocks noGrp="1"/>
          </p:cNvSpPr>
          <p:nvPr>
            <p:ph type="sldNum" sz="quarter" idx="12"/>
          </p:nvPr>
        </p:nvSpPr>
        <p:spPr/>
        <p:txBody>
          <a:bodyPr/>
          <a:lstStyle/>
          <a:p>
            <a:fld id="{E87CED41-080A-43BA-9A75-1D5D9F8EA758}" type="slidenum">
              <a:rPr lang="ru-RU" smtClean="0"/>
              <a:pPr/>
              <a:t>‹#›</a:t>
            </a:fld>
            <a:endParaRPr lang="ru-RU"/>
          </a:p>
        </p:txBody>
      </p:sp>
      <p:sp>
        <p:nvSpPr>
          <p:cNvPr id="9" name="Подзаголовок 8"/>
          <p:cNvSpPr>
            <a:spLocks noGrp="1"/>
          </p:cNvSpPr>
          <p:nvPr>
            <p:ph type="subTitle" idx="1"/>
          </p:nvPr>
        </p:nvSpPr>
        <p:spPr>
          <a:xfrm>
            <a:off x="1371600" y="3331698"/>
            <a:ext cx="6400800" cy="1752600"/>
          </a:xfrm>
        </p:spPr>
        <p:txBody>
          <a:bodyPr/>
          <a:lstStyle>
            <a:lvl1pPr marL="0" indent="0" algn="ctr">
              <a:buNone/>
              <a:defRPr>
                <a:solidFill>
                  <a:schemeClr val="tx1"/>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kumimoji="0" lang="ru-RU" smtClean="0"/>
              <a:t>Образец подзаголовка</a:t>
            </a:r>
            <a:endParaRPr kumimoji="0" lang="en-US"/>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Заголовок и вертикальный текс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E87CED41-080A-43BA-9A75-1D5D9F8EA758}" type="slidenum">
              <a:rPr lang="ru-RU" smtClean="0"/>
              <a:pPr/>
              <a:t>‹#›</a:t>
            </a:fld>
            <a:endParaRPr lang="ru-RU"/>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Вертикальный заголовок и текст">
    <p:spTree>
      <p:nvGrpSpPr>
        <p:cNvPr id="1" name=""/>
        <p:cNvGrpSpPr/>
        <p:nvPr/>
      </p:nvGrpSpPr>
      <p:grpSpPr>
        <a:xfrm>
          <a:off x="0" y="0"/>
          <a:ext cx="0" cy="0"/>
          <a:chOff x="0" y="0"/>
          <a:chExt cx="0" cy="0"/>
        </a:xfrm>
      </p:grpSpPr>
      <p:sp>
        <p:nvSpPr>
          <p:cNvPr id="2" name="Вертикальный заголовок 1"/>
          <p:cNvSpPr>
            <a:spLocks noGrp="1"/>
          </p:cNvSpPr>
          <p:nvPr>
            <p:ph type="title" orient="vert"/>
          </p:nvPr>
        </p:nvSpPr>
        <p:spPr>
          <a:xfrm>
            <a:off x="6629400" y="274639"/>
            <a:ext cx="2057400" cy="5851525"/>
          </a:xfrm>
        </p:spPr>
        <p:txBody>
          <a:bodyPr vert="eaVert"/>
          <a:lstStyle/>
          <a:p>
            <a:r>
              <a:rPr kumimoji="0" lang="ru-RU" smtClean="0"/>
              <a:t>Образец заголовка</a:t>
            </a:r>
            <a:endParaRPr kumimoji="0" lang="en-US"/>
          </a:p>
        </p:txBody>
      </p:sp>
      <p:sp>
        <p:nvSpPr>
          <p:cNvPr id="3" name="Вертикальный текст 2"/>
          <p:cNvSpPr>
            <a:spLocks noGrp="1"/>
          </p:cNvSpPr>
          <p:nvPr>
            <p:ph type="body" orient="vert" idx="1"/>
          </p:nvPr>
        </p:nvSpPr>
        <p:spPr>
          <a:xfrm>
            <a:off x="457200" y="274639"/>
            <a:ext cx="6019800" cy="5851525"/>
          </a:xfrm>
        </p:spPr>
        <p:txBody>
          <a:bodyPr vert="eaVert"/>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E87CED41-080A-43BA-9A75-1D5D9F8EA758}" type="slidenum">
              <a:rPr lang="ru-RU" smtClean="0"/>
              <a:pPr/>
              <a:t>‹#›</a:t>
            </a:fld>
            <a:endParaRPr lang="ru-RU"/>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Заголовок и объект">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Содержимое 2"/>
          <p:cNvSpPr>
            <a:spLocks noGrp="1"/>
          </p:cNvSpPr>
          <p:nvPr>
            <p:ph idx="1"/>
          </p:nvPr>
        </p:nvSpPr>
        <p:spPr/>
        <p:txBody>
          <a:body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Дата 3"/>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p:txBody>
          <a:bodyPr/>
          <a:lstStyle/>
          <a:p>
            <a:fld id="{E87CED41-080A-43BA-9A75-1D5D9F8EA758}" type="slidenum">
              <a:rPr lang="ru-RU" smtClean="0"/>
              <a:pPr/>
              <a:t>‹#›</a:t>
            </a:fld>
            <a:endParaRPr lang="ru-RU"/>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Заголовок раздела">
    <p:bg>
      <p:bgRef idx="1003">
        <a:schemeClr val="bg2"/>
      </p:bgRef>
    </p:bg>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600200" y="609600"/>
            <a:ext cx="7086600" cy="1828800"/>
          </a:xfrm>
        </p:spPr>
        <p:txBody>
          <a:bodyPr vert="horz" bIns="0" anchor="b">
            <a:noAutofit/>
            <a:scene3d>
              <a:camera prst="orthographicFront"/>
              <a:lightRig rig="soft" dir="t">
                <a:rot lat="0" lon="0" rev="17220000"/>
              </a:lightRig>
            </a:scene3d>
            <a:sp3d prstMaterial="softEdge">
              <a:bevelT w="38100" h="38100"/>
              <a:contourClr>
                <a:schemeClr val="tx2">
                  <a:shade val="50000"/>
                </a:schemeClr>
              </a:contourClr>
            </a:sp3d>
          </a:bodyPr>
          <a:lstStyle>
            <a:lvl1pPr algn="l" rtl="0">
              <a:spcBef>
                <a:spcPct val="0"/>
              </a:spcBef>
              <a:buNone/>
              <a:defRPr sz="4800" b="1" cap="none" baseline="0">
                <a:ln w="6350">
                  <a:noFill/>
                </a:ln>
                <a:solidFill>
                  <a:schemeClr val="accent1">
                    <a:tint val="90000"/>
                    <a:satMod val="120000"/>
                  </a:schemeClr>
                </a:solidFill>
                <a:effectLst>
                  <a:outerShdw blurRad="114300" dist="101600" dir="2700000" algn="tl" rotWithShape="0">
                    <a:srgbClr val="000000">
                      <a:alpha val="40000"/>
                    </a:srgbClr>
                  </a:outerShdw>
                </a:effectLst>
                <a:latin typeface="+mj-lt"/>
                <a:ea typeface="+mj-ea"/>
                <a:cs typeface="+mj-cs"/>
              </a:defRPr>
            </a:lvl1pPr>
          </a:lstStyle>
          <a:p>
            <a:r>
              <a:rPr kumimoji="0" lang="ru-RU" smtClean="0"/>
              <a:t>Образец заголовка</a:t>
            </a:r>
            <a:endParaRPr kumimoji="0" lang="en-US"/>
          </a:p>
        </p:txBody>
      </p:sp>
      <p:sp>
        <p:nvSpPr>
          <p:cNvPr id="3" name="Текст 2"/>
          <p:cNvSpPr>
            <a:spLocks noGrp="1"/>
          </p:cNvSpPr>
          <p:nvPr>
            <p:ph type="body" idx="1"/>
          </p:nvPr>
        </p:nvSpPr>
        <p:spPr>
          <a:xfrm>
            <a:off x="1600200" y="2507787"/>
            <a:ext cx="7086600" cy="1509712"/>
          </a:xfrm>
        </p:spPr>
        <p:txBody>
          <a:bodyPr anchor="t"/>
          <a:lstStyle>
            <a:lvl1pPr marL="73152" indent="0" algn="l">
              <a:buNone/>
              <a:defRPr sz="2000">
                <a:solidFill>
                  <a:schemeClr val="tx1"/>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eaLnBrk="1" latinLnBrk="0" hangingPunct="1"/>
            <a:r>
              <a:rPr kumimoji="0" lang="ru-RU" smtClean="0"/>
              <a:t>Образец текста</a:t>
            </a:r>
          </a:p>
        </p:txBody>
      </p:sp>
      <p:sp>
        <p:nvSpPr>
          <p:cNvPr id="4" name="Дата 3"/>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5" name="Нижний колонтитул 4"/>
          <p:cNvSpPr>
            <a:spLocks noGrp="1"/>
          </p:cNvSpPr>
          <p:nvPr>
            <p:ph type="ftr" sz="quarter" idx="11"/>
          </p:nvPr>
        </p:nvSpPr>
        <p:spPr/>
        <p:txBody>
          <a:bodyPr/>
          <a:lstStyle/>
          <a:p>
            <a:endParaRPr lang="ru-RU"/>
          </a:p>
        </p:txBody>
      </p:sp>
      <p:sp>
        <p:nvSpPr>
          <p:cNvPr id="6" name="Номер слайда 5"/>
          <p:cNvSpPr>
            <a:spLocks noGrp="1"/>
          </p:cNvSpPr>
          <p:nvPr>
            <p:ph type="sldNum" sz="quarter" idx="12"/>
          </p:nvPr>
        </p:nvSpPr>
        <p:spPr>
          <a:xfrm>
            <a:off x="7924800" y="6416676"/>
            <a:ext cx="762000" cy="365125"/>
          </a:xfrm>
        </p:spPr>
        <p:txBody>
          <a:bodyPr/>
          <a:lstStyle/>
          <a:p>
            <a:fld id="{E87CED41-080A-43BA-9A75-1D5D9F8EA758}" type="slidenum">
              <a:rPr lang="ru-RU" smtClean="0"/>
              <a:pPr/>
              <a:t>‹#›</a:t>
            </a:fld>
            <a:endParaRPr lang="ru-RU"/>
          </a:p>
        </p:txBody>
      </p:sp>
    </p:spTree>
  </p:cSld>
  <p:clrMapOvr>
    <a:overrideClrMapping bg1="dk1" tx1="lt1" bg2="dk2" tx2="lt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Два объекта">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Содержимое 2"/>
          <p:cNvSpPr>
            <a:spLocks noGrp="1"/>
          </p:cNvSpPr>
          <p:nvPr>
            <p:ph sz="half" idx="1"/>
          </p:nvPr>
        </p:nvSpPr>
        <p:spPr>
          <a:xfrm>
            <a:off x="457200" y="1600201"/>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4" name="Содержимое 3"/>
          <p:cNvSpPr>
            <a:spLocks noGrp="1"/>
          </p:cNvSpPr>
          <p:nvPr>
            <p:ph sz="half" idx="2"/>
          </p:nvPr>
        </p:nvSpPr>
        <p:spPr>
          <a:xfrm>
            <a:off x="4648200" y="1600201"/>
            <a:ext cx="4038600" cy="4525963"/>
          </a:xfrm>
        </p:spPr>
        <p:txBody>
          <a:bodyPr/>
          <a:lstStyle>
            <a:lvl1pPr>
              <a:defRPr sz="2600"/>
            </a:lvl1pPr>
            <a:lvl2pPr>
              <a:defRPr sz="2400"/>
            </a:lvl2pPr>
            <a:lvl3pPr>
              <a:defRPr sz="2000"/>
            </a:lvl3pPr>
            <a:lvl4pPr>
              <a:defRPr sz="18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E87CED41-080A-43BA-9A75-1D5D9F8EA758}" type="slidenum">
              <a:rPr lang="ru-RU" smtClean="0"/>
              <a:pPr/>
              <a:t>‹#›</a:t>
            </a:fld>
            <a:endParaRPr lang="ru-RU"/>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Сравнение">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0" y="273050"/>
            <a:ext cx="8229600" cy="1143000"/>
          </a:xfrm>
        </p:spPr>
        <p:txBody>
          <a:bodyPr anchor="ctr"/>
          <a:lstStyle>
            <a:lvl1pPr>
              <a:defRPr/>
            </a:lvl1pPr>
          </a:lstStyle>
          <a:p>
            <a:r>
              <a:rPr kumimoji="0" lang="ru-RU" smtClean="0"/>
              <a:t>Образец заголовка</a:t>
            </a:r>
            <a:endParaRPr kumimoji="0" lang="en-US"/>
          </a:p>
        </p:txBody>
      </p:sp>
      <p:sp>
        <p:nvSpPr>
          <p:cNvPr id="3" name="Текст 2"/>
          <p:cNvSpPr>
            <a:spLocks noGrp="1"/>
          </p:cNvSpPr>
          <p:nvPr>
            <p:ph type="body" idx="1"/>
          </p:nvPr>
        </p:nvSpPr>
        <p:spPr>
          <a:xfrm>
            <a:off x="457201" y="1535113"/>
            <a:ext cx="4040188"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4" name="Текст 3"/>
          <p:cNvSpPr>
            <a:spLocks noGrp="1"/>
          </p:cNvSpPr>
          <p:nvPr>
            <p:ph type="body" sz="half" idx="3"/>
          </p:nvPr>
        </p:nvSpPr>
        <p:spPr>
          <a:xfrm>
            <a:off x="4645026" y="1535113"/>
            <a:ext cx="4041775" cy="750887"/>
          </a:xfrm>
        </p:spPr>
        <p:txBody>
          <a:bodyPr anchor="ctr"/>
          <a:lstStyle>
            <a:lvl1pPr marL="0" indent="0">
              <a:buNone/>
              <a:defRPr sz="2400" b="0" cap="all" baseline="0">
                <a:solidFill>
                  <a:schemeClr val="tx1"/>
                </a:solidFill>
              </a:defRPr>
            </a:lvl1pPr>
            <a:lvl2pPr>
              <a:buNone/>
              <a:defRPr sz="2000" b="1"/>
            </a:lvl2pPr>
            <a:lvl3pPr>
              <a:buNone/>
              <a:defRPr sz="1800" b="1"/>
            </a:lvl3pPr>
            <a:lvl4pPr>
              <a:buNone/>
              <a:defRPr sz="1600" b="1"/>
            </a:lvl4pPr>
            <a:lvl5pPr>
              <a:buNone/>
              <a:defRPr sz="1600" b="1"/>
            </a:lvl5pPr>
          </a:lstStyle>
          <a:p>
            <a:pPr lvl="0" eaLnBrk="1" latinLnBrk="0" hangingPunct="1"/>
            <a:r>
              <a:rPr kumimoji="0" lang="ru-RU" smtClean="0"/>
              <a:t>Образец текста</a:t>
            </a:r>
          </a:p>
        </p:txBody>
      </p:sp>
      <p:sp>
        <p:nvSpPr>
          <p:cNvPr id="5" name="Содержимое 4"/>
          <p:cNvSpPr>
            <a:spLocks noGrp="1"/>
          </p:cNvSpPr>
          <p:nvPr>
            <p:ph sz="quarter" idx="2"/>
          </p:nvPr>
        </p:nvSpPr>
        <p:spPr>
          <a:xfrm>
            <a:off x="457201" y="2362201"/>
            <a:ext cx="4040188"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6" name="Содержимое 5"/>
          <p:cNvSpPr>
            <a:spLocks noGrp="1"/>
          </p:cNvSpPr>
          <p:nvPr>
            <p:ph sz="quarter" idx="4"/>
          </p:nvPr>
        </p:nvSpPr>
        <p:spPr>
          <a:xfrm>
            <a:off x="4645026" y="2362201"/>
            <a:ext cx="4041775" cy="3763963"/>
          </a:xfrm>
        </p:spPr>
        <p:txBody>
          <a:bodyPr/>
          <a:lstStyle>
            <a:lvl1pPr>
              <a:defRPr sz="2400"/>
            </a:lvl1pPr>
            <a:lvl2pPr>
              <a:defRPr sz="2000"/>
            </a:lvl2pPr>
            <a:lvl3pPr>
              <a:defRPr sz="1800"/>
            </a:lvl3pPr>
            <a:lvl4pPr>
              <a:defRPr sz="1600"/>
            </a:lvl4pPr>
            <a:lvl5pPr>
              <a:defRPr sz="16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7" name="Дата 6"/>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8" name="Нижний колонтитул 7"/>
          <p:cNvSpPr>
            <a:spLocks noGrp="1"/>
          </p:cNvSpPr>
          <p:nvPr>
            <p:ph type="ftr" sz="quarter" idx="11"/>
          </p:nvPr>
        </p:nvSpPr>
        <p:spPr/>
        <p:txBody>
          <a:bodyPr/>
          <a:lstStyle/>
          <a:p>
            <a:endParaRPr lang="ru-RU"/>
          </a:p>
        </p:txBody>
      </p:sp>
      <p:sp>
        <p:nvSpPr>
          <p:cNvPr id="9" name="Номер слайда 8"/>
          <p:cNvSpPr>
            <a:spLocks noGrp="1"/>
          </p:cNvSpPr>
          <p:nvPr>
            <p:ph type="sldNum" sz="quarter" idx="12"/>
          </p:nvPr>
        </p:nvSpPr>
        <p:spPr/>
        <p:txBody>
          <a:bodyPr/>
          <a:lstStyle/>
          <a:p>
            <a:fld id="{E87CED41-080A-43BA-9A75-1D5D9F8EA758}" type="slidenum">
              <a:rPr lang="ru-RU" smtClean="0"/>
              <a:pPr/>
              <a:t>‹#›</a:t>
            </a:fld>
            <a:endParaRPr lang="ru-RU"/>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Только заголовок">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kumimoji="0" lang="ru-RU" smtClean="0"/>
              <a:t>Образец заголовка</a:t>
            </a:r>
            <a:endParaRPr kumimoji="0" lang="en-US"/>
          </a:p>
        </p:txBody>
      </p:sp>
      <p:sp>
        <p:nvSpPr>
          <p:cNvPr id="3" name="Дата 2"/>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4" name="Нижний колонтитул 3"/>
          <p:cNvSpPr>
            <a:spLocks noGrp="1"/>
          </p:cNvSpPr>
          <p:nvPr>
            <p:ph type="ftr" sz="quarter" idx="11"/>
          </p:nvPr>
        </p:nvSpPr>
        <p:spPr/>
        <p:txBody>
          <a:bodyPr/>
          <a:lstStyle/>
          <a:p>
            <a:endParaRPr lang="ru-RU"/>
          </a:p>
        </p:txBody>
      </p:sp>
      <p:sp>
        <p:nvSpPr>
          <p:cNvPr id="5" name="Номер слайда 4"/>
          <p:cNvSpPr>
            <a:spLocks noGrp="1"/>
          </p:cNvSpPr>
          <p:nvPr>
            <p:ph type="sldNum" sz="quarter" idx="12"/>
          </p:nvPr>
        </p:nvSpPr>
        <p:spPr/>
        <p:txBody>
          <a:bodyPr/>
          <a:lstStyle/>
          <a:p>
            <a:fld id="{E87CED41-080A-43BA-9A75-1D5D9F8EA758}" type="slidenum">
              <a:rPr lang="ru-RU" smtClean="0"/>
              <a:pPr/>
              <a:t>‹#›</a:t>
            </a:fld>
            <a:endParaRPr lang="ru-RU"/>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Пустой слайд">
    <p:spTree>
      <p:nvGrpSpPr>
        <p:cNvPr id="1" name=""/>
        <p:cNvGrpSpPr/>
        <p:nvPr/>
      </p:nvGrpSpPr>
      <p:grpSpPr>
        <a:xfrm>
          <a:off x="0" y="0"/>
          <a:ext cx="0" cy="0"/>
          <a:chOff x="0" y="0"/>
          <a:chExt cx="0" cy="0"/>
        </a:xfrm>
      </p:grpSpPr>
      <p:sp>
        <p:nvSpPr>
          <p:cNvPr id="2" name="Дата 1"/>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3" name="Нижний колонтитул 2"/>
          <p:cNvSpPr>
            <a:spLocks noGrp="1"/>
          </p:cNvSpPr>
          <p:nvPr>
            <p:ph type="ftr" sz="quarter" idx="11"/>
          </p:nvPr>
        </p:nvSpPr>
        <p:spPr/>
        <p:txBody>
          <a:bodyPr/>
          <a:lstStyle/>
          <a:p>
            <a:endParaRPr lang="ru-RU"/>
          </a:p>
        </p:txBody>
      </p:sp>
      <p:sp>
        <p:nvSpPr>
          <p:cNvPr id="4" name="Номер слайда 3"/>
          <p:cNvSpPr>
            <a:spLocks noGrp="1"/>
          </p:cNvSpPr>
          <p:nvPr>
            <p:ph type="sldNum" sz="quarter" idx="12"/>
          </p:nvPr>
        </p:nvSpPr>
        <p:spPr/>
        <p:txBody>
          <a:bodyPr/>
          <a:lstStyle/>
          <a:p>
            <a:fld id="{E87CED41-080A-43BA-9A75-1D5D9F8EA758}" type="slidenum">
              <a:rPr lang="ru-RU" smtClean="0"/>
              <a:pPr/>
              <a:t>‹#›</a:t>
            </a:fld>
            <a:endParaRPr lang="ru-RU"/>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Объект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457201" y="273050"/>
            <a:ext cx="3008313" cy="1162050"/>
          </a:xfrm>
        </p:spPr>
        <p:txBody>
          <a:bodyPr vert="horz" anchor="b">
            <a:normAutofit/>
            <a:sp3d prstMaterial="softEdge"/>
          </a:bodyPr>
          <a:lstStyle>
            <a:lvl1pPr algn="l">
              <a:buNone/>
              <a:defRPr sz="2200" b="0">
                <a:ln w="6350">
                  <a:noFill/>
                </a:ln>
                <a:solidFill>
                  <a:schemeClr val="accent1">
                    <a:tint val="73000"/>
                    <a:satMod val="180000"/>
                  </a:schemeClr>
                </a:solidFill>
              </a:defRPr>
            </a:lvl1pPr>
          </a:lstStyle>
          <a:p>
            <a:r>
              <a:rPr kumimoji="0" lang="ru-RU" smtClean="0"/>
              <a:t>Образец заголовка</a:t>
            </a:r>
            <a:endParaRPr kumimoji="0" lang="en-US"/>
          </a:p>
        </p:txBody>
      </p:sp>
      <p:sp>
        <p:nvSpPr>
          <p:cNvPr id="3" name="Текст 2"/>
          <p:cNvSpPr>
            <a:spLocks noGrp="1"/>
          </p:cNvSpPr>
          <p:nvPr>
            <p:ph type="body" idx="2"/>
          </p:nvPr>
        </p:nvSpPr>
        <p:spPr>
          <a:xfrm>
            <a:off x="457201" y="1524001"/>
            <a:ext cx="3008313" cy="4602163"/>
          </a:xfrm>
        </p:spPr>
        <p:txBody>
          <a:bodyPr/>
          <a:lstStyle>
            <a:lvl1pPr marL="0" indent="0">
              <a:buNone/>
              <a:defRPr sz="1400"/>
            </a:lvl1pPr>
            <a:lvl2pPr>
              <a:buNone/>
              <a:defRPr sz="1200"/>
            </a:lvl2pPr>
            <a:lvl3pPr>
              <a:buNone/>
              <a:defRPr sz="1000"/>
            </a:lvl3pPr>
            <a:lvl4pPr>
              <a:buNone/>
              <a:defRPr sz="900"/>
            </a:lvl4pPr>
            <a:lvl5pPr>
              <a:buNone/>
              <a:defRPr sz="900"/>
            </a:lvl5pPr>
          </a:lstStyle>
          <a:p>
            <a:pPr lvl="0" eaLnBrk="1" latinLnBrk="0" hangingPunct="1"/>
            <a:r>
              <a:rPr kumimoji="0" lang="ru-RU" smtClean="0"/>
              <a:t>Образец текста</a:t>
            </a:r>
          </a:p>
        </p:txBody>
      </p:sp>
      <p:sp>
        <p:nvSpPr>
          <p:cNvPr id="4" name="Содержимое 3"/>
          <p:cNvSpPr>
            <a:spLocks noGrp="1"/>
          </p:cNvSpPr>
          <p:nvPr>
            <p:ph sz="half" idx="1"/>
          </p:nvPr>
        </p:nvSpPr>
        <p:spPr>
          <a:xfrm>
            <a:off x="3575050" y="273051"/>
            <a:ext cx="5111751" cy="5853113"/>
          </a:xfrm>
        </p:spPr>
        <p:txBody>
          <a:bodyPr/>
          <a:lstStyle>
            <a:lvl1pPr>
              <a:defRPr sz="2600"/>
            </a:lvl1pPr>
            <a:lvl2pPr>
              <a:defRPr sz="2400"/>
            </a:lvl2pPr>
            <a:lvl3pPr>
              <a:defRPr sz="2200"/>
            </a:lvl3pPr>
            <a:lvl4pPr>
              <a:defRPr sz="2000"/>
            </a:lvl4pPr>
            <a:lvl5pPr>
              <a:defRPr sz="1800"/>
            </a:lvl5pPr>
          </a:lstStyle>
          <a:p>
            <a:pPr lvl="0" eaLnBrk="1" latinLnBrk="0" hangingPunct="1"/>
            <a:r>
              <a:rPr lang="ru-RU" smtClean="0"/>
              <a:t>Образец текста</a:t>
            </a:r>
          </a:p>
          <a:p>
            <a:pPr lvl="1" eaLnBrk="1" latinLnBrk="0" hangingPunct="1"/>
            <a:r>
              <a:rPr lang="ru-RU" smtClean="0"/>
              <a:t>Второй уровень</a:t>
            </a:r>
          </a:p>
          <a:p>
            <a:pPr lvl="2" eaLnBrk="1" latinLnBrk="0" hangingPunct="1"/>
            <a:r>
              <a:rPr lang="ru-RU" smtClean="0"/>
              <a:t>Третий уровень</a:t>
            </a:r>
          </a:p>
          <a:p>
            <a:pPr lvl="3" eaLnBrk="1" latinLnBrk="0" hangingPunct="1"/>
            <a:r>
              <a:rPr lang="ru-RU" smtClean="0"/>
              <a:t>Четвертый уровень</a:t>
            </a:r>
          </a:p>
          <a:p>
            <a:pPr lvl="4" eaLnBrk="1" latinLnBrk="0" hangingPunct="1"/>
            <a:r>
              <a:rPr lang="ru-RU" smtClean="0"/>
              <a:t>Пятый уровень</a:t>
            </a:r>
            <a:endParaRPr kumimoji="0" lang="en-US"/>
          </a:p>
        </p:txBody>
      </p:sp>
      <p:sp>
        <p:nvSpPr>
          <p:cNvPr id="5" name="Дата 4"/>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E87CED41-080A-43BA-9A75-1D5D9F8EA758}" type="slidenum">
              <a:rPr lang="ru-RU" smtClean="0"/>
              <a:pPr/>
              <a:t>‹#›</a:t>
            </a:fld>
            <a:endParaRPr lang="ru-RU"/>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Рисунок с подписью">
    <p:spTree>
      <p:nvGrpSpPr>
        <p:cNvPr id="1" name=""/>
        <p:cNvGrpSpPr/>
        <p:nvPr/>
      </p:nvGrpSpPr>
      <p:grpSpPr>
        <a:xfrm>
          <a:off x="0" y="0"/>
          <a:ext cx="0" cy="0"/>
          <a:chOff x="0" y="0"/>
          <a:chExt cx="0" cy="0"/>
        </a:xfrm>
      </p:grpSpPr>
      <p:sp>
        <p:nvSpPr>
          <p:cNvPr id="2" name="Заголовок 1"/>
          <p:cNvSpPr>
            <a:spLocks noGrp="1"/>
          </p:cNvSpPr>
          <p:nvPr>
            <p:ph type="title"/>
          </p:nvPr>
        </p:nvSpPr>
        <p:spPr>
          <a:xfrm>
            <a:off x="1828800" y="609600"/>
            <a:ext cx="5486400" cy="522288"/>
          </a:xfrm>
        </p:spPr>
        <p:txBody>
          <a:bodyPr lIns="45720" rIns="45720" bIns="0" anchor="b">
            <a:sp3d prstMaterial="softEdge"/>
          </a:bodyPr>
          <a:lstStyle>
            <a:lvl1pPr algn="ctr">
              <a:buNone/>
              <a:defRPr sz="2000" b="1"/>
            </a:lvl1pPr>
          </a:lstStyle>
          <a:p>
            <a:r>
              <a:rPr kumimoji="0" lang="ru-RU" smtClean="0"/>
              <a:t>Образец заголовка</a:t>
            </a:r>
            <a:endParaRPr kumimoji="0" lang="en-US"/>
          </a:p>
        </p:txBody>
      </p:sp>
      <p:sp>
        <p:nvSpPr>
          <p:cNvPr id="3" name="Рисунок 2"/>
          <p:cNvSpPr>
            <a:spLocks noGrp="1"/>
          </p:cNvSpPr>
          <p:nvPr>
            <p:ph type="pic" idx="1"/>
          </p:nvPr>
        </p:nvSpPr>
        <p:spPr>
          <a:xfrm>
            <a:off x="1828800" y="1831975"/>
            <a:ext cx="5486400" cy="3962400"/>
          </a:xfrm>
          <a:solidFill>
            <a:schemeClr val="bg2"/>
          </a:solidFill>
          <a:ln w="44450" cap="sq" cmpd="sng" algn="ctr">
            <a:solidFill>
              <a:srgbClr val="FFFFFF"/>
            </a:solidFill>
            <a:prstDash val="solid"/>
            <a:miter lim="800000"/>
          </a:ln>
          <a:effectLst>
            <a:outerShdw blurRad="190500" dist="228600" dir="2700000" sy="90000">
              <a:srgbClr val="000000">
                <a:alpha val="25000"/>
              </a:srgbClr>
            </a:outerShdw>
          </a:effectLst>
          <a:scene3d>
            <a:camera prst="orthographicFront">
              <a:rot lat="0" lon="0" rev="0"/>
            </a:camera>
            <a:lightRig rig="balanced" dir="tr">
              <a:rot lat="0" lon="0" rev="2700000"/>
            </a:lightRig>
          </a:scene3d>
          <a:sp3d prstMaterial="matte">
            <a:contourClr>
              <a:schemeClr val="tx2">
                <a:shade val="50000"/>
              </a:schemeClr>
            </a:contourClr>
          </a:sp3d>
        </p:spPr>
        <p:style>
          <a:lnRef idx="3">
            <a:schemeClr val="lt1"/>
          </a:lnRef>
          <a:fillRef idx="1">
            <a:schemeClr val="accent1"/>
          </a:fillRef>
          <a:effectRef idx="1">
            <a:schemeClr val="accent1"/>
          </a:effectRef>
          <a:fontRef idx="minor">
            <a:schemeClr val="lt1"/>
          </a:fontRef>
        </p:style>
        <p:txBody>
          <a:bodyPr anchor="t"/>
          <a:lstStyle>
            <a:lvl1pPr indent="0">
              <a:buNone/>
              <a:defRPr sz="3200"/>
            </a:lvl1pPr>
          </a:lstStyle>
          <a:p>
            <a:pPr marL="0" algn="l" rtl="0" eaLnBrk="1" latinLnBrk="0" hangingPunct="1"/>
            <a:r>
              <a:rPr kumimoji="0" lang="ru-RU" smtClean="0">
                <a:solidFill>
                  <a:schemeClr val="lt1"/>
                </a:solidFill>
                <a:latin typeface="+mn-lt"/>
                <a:ea typeface="+mn-ea"/>
                <a:cs typeface="+mn-cs"/>
              </a:rPr>
              <a:t>Вставка рисунка</a:t>
            </a:r>
            <a:endParaRPr kumimoji="0" lang="en-US" dirty="0">
              <a:solidFill>
                <a:schemeClr val="lt1"/>
              </a:solidFill>
              <a:latin typeface="+mn-lt"/>
              <a:ea typeface="+mn-ea"/>
              <a:cs typeface="+mn-cs"/>
            </a:endParaRPr>
          </a:p>
        </p:txBody>
      </p:sp>
      <p:sp>
        <p:nvSpPr>
          <p:cNvPr id="4" name="Текст 3"/>
          <p:cNvSpPr>
            <a:spLocks noGrp="1"/>
          </p:cNvSpPr>
          <p:nvPr>
            <p:ph type="body" sz="half" idx="2"/>
          </p:nvPr>
        </p:nvSpPr>
        <p:spPr>
          <a:xfrm>
            <a:off x="1828800" y="1166787"/>
            <a:ext cx="5486400" cy="530352"/>
          </a:xfrm>
        </p:spPr>
        <p:txBody>
          <a:bodyPr lIns="45720" tIns="45720" rIns="45720" anchor="t"/>
          <a:lstStyle>
            <a:lvl1pPr marL="0" indent="0" algn="ctr">
              <a:buNone/>
              <a:defRPr sz="1400"/>
            </a:lvl1pPr>
            <a:lvl2pPr>
              <a:defRPr sz="1200"/>
            </a:lvl2pPr>
            <a:lvl3pPr>
              <a:defRPr sz="1000"/>
            </a:lvl3pPr>
            <a:lvl4pPr>
              <a:defRPr sz="900"/>
            </a:lvl4pPr>
            <a:lvl5pPr>
              <a:defRPr sz="900"/>
            </a:lvl5pPr>
          </a:lstStyle>
          <a:p>
            <a:pPr lvl="0" eaLnBrk="1" latinLnBrk="0" hangingPunct="1"/>
            <a:r>
              <a:rPr kumimoji="0" lang="ru-RU" smtClean="0"/>
              <a:t>Образец текста</a:t>
            </a:r>
          </a:p>
        </p:txBody>
      </p:sp>
      <p:sp>
        <p:nvSpPr>
          <p:cNvPr id="5" name="Дата 4"/>
          <p:cNvSpPr>
            <a:spLocks noGrp="1"/>
          </p:cNvSpPr>
          <p:nvPr>
            <p:ph type="dt" sz="half" idx="10"/>
          </p:nvPr>
        </p:nvSpPr>
        <p:spPr/>
        <p:txBody>
          <a:bodyPr/>
          <a:lstStyle/>
          <a:p>
            <a:fld id="{BD1A9E3C-0F7F-4885-BDED-DF794FC3D969}" type="datetimeFigureOut">
              <a:rPr lang="ru-RU" smtClean="0"/>
              <a:pPr/>
              <a:t>23.10.2012</a:t>
            </a:fld>
            <a:endParaRPr lang="ru-RU"/>
          </a:p>
        </p:txBody>
      </p:sp>
      <p:sp>
        <p:nvSpPr>
          <p:cNvPr id="6" name="Нижний колонтитул 5"/>
          <p:cNvSpPr>
            <a:spLocks noGrp="1"/>
          </p:cNvSpPr>
          <p:nvPr>
            <p:ph type="ftr" sz="quarter" idx="11"/>
          </p:nvPr>
        </p:nvSpPr>
        <p:spPr/>
        <p:txBody>
          <a:bodyPr/>
          <a:lstStyle/>
          <a:p>
            <a:endParaRPr lang="ru-RU"/>
          </a:p>
        </p:txBody>
      </p:sp>
      <p:sp>
        <p:nvSpPr>
          <p:cNvPr id="7" name="Номер слайда 6"/>
          <p:cNvSpPr>
            <a:spLocks noGrp="1"/>
          </p:cNvSpPr>
          <p:nvPr>
            <p:ph type="sldNum" sz="quarter" idx="12"/>
          </p:nvPr>
        </p:nvSpPr>
        <p:spPr/>
        <p:txBody>
          <a:bodyPr/>
          <a:lstStyle/>
          <a:p>
            <a:fld id="{E87CED41-080A-43BA-9A75-1D5D9F8EA758}" type="slidenum">
              <a:rPr lang="ru-RU" smtClean="0"/>
              <a:pPr/>
              <a:t>‹#›</a:t>
            </a:fld>
            <a:endParaRPr lang="ru-RU"/>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sp>
        <p:nvSpPr>
          <p:cNvPr id="22" name="Заголовок 21"/>
          <p:cNvSpPr>
            <a:spLocks noGrp="1"/>
          </p:cNvSpPr>
          <p:nvPr>
            <p:ph type="title"/>
          </p:nvPr>
        </p:nvSpPr>
        <p:spPr>
          <a:xfrm>
            <a:off x="457200" y="274638"/>
            <a:ext cx="8229600" cy="1143000"/>
          </a:xfrm>
          <a:prstGeom prst="rect">
            <a:avLst/>
          </a:prstGeom>
        </p:spPr>
        <p:txBody>
          <a:bodyPr vert="horz" anchor="ctr">
            <a:normAutofit/>
            <a:scene3d>
              <a:camera prst="orthographicFront"/>
              <a:lightRig rig="soft" dir="t">
                <a:rot lat="0" lon="0" rev="16800000"/>
              </a:lightRig>
            </a:scene3d>
            <a:sp3d prstMaterial="softEdge">
              <a:bevelT w="38100" h="38100"/>
            </a:sp3d>
          </a:bodyPr>
          <a:lstStyle/>
          <a:p>
            <a:r>
              <a:rPr kumimoji="0" lang="ru-RU" smtClean="0"/>
              <a:t>Образец заголовка</a:t>
            </a:r>
            <a:endParaRPr kumimoji="0" lang="en-US"/>
          </a:p>
        </p:txBody>
      </p:sp>
      <p:sp>
        <p:nvSpPr>
          <p:cNvPr id="13" name="Текст 12"/>
          <p:cNvSpPr>
            <a:spLocks noGrp="1"/>
          </p:cNvSpPr>
          <p:nvPr>
            <p:ph type="body" idx="1"/>
          </p:nvPr>
        </p:nvSpPr>
        <p:spPr>
          <a:xfrm>
            <a:off x="457200" y="1600200"/>
            <a:ext cx="8229600" cy="4709160"/>
          </a:xfrm>
          <a:prstGeom prst="rect">
            <a:avLst/>
          </a:prstGeom>
        </p:spPr>
        <p:txBody>
          <a:bodyPr vert="horz">
            <a:normAutofit/>
          </a:bodyPr>
          <a:lstStyle/>
          <a:p>
            <a:pPr lvl="0" eaLnBrk="1" latinLnBrk="0" hangingPunct="1"/>
            <a:r>
              <a:rPr kumimoji="0" lang="ru-RU" smtClean="0"/>
              <a:t>Образец текста</a:t>
            </a:r>
          </a:p>
          <a:p>
            <a:pPr lvl="1" eaLnBrk="1" latinLnBrk="0" hangingPunct="1"/>
            <a:r>
              <a:rPr kumimoji="0" lang="ru-RU" smtClean="0"/>
              <a:t>Второй уровень</a:t>
            </a:r>
          </a:p>
          <a:p>
            <a:pPr lvl="2" eaLnBrk="1" latinLnBrk="0" hangingPunct="1"/>
            <a:r>
              <a:rPr kumimoji="0" lang="ru-RU" smtClean="0"/>
              <a:t>Третий уровень</a:t>
            </a:r>
          </a:p>
          <a:p>
            <a:pPr lvl="3" eaLnBrk="1" latinLnBrk="0" hangingPunct="1"/>
            <a:r>
              <a:rPr kumimoji="0" lang="ru-RU" smtClean="0"/>
              <a:t>Четвертый уровень</a:t>
            </a:r>
          </a:p>
          <a:p>
            <a:pPr lvl="4" eaLnBrk="1" latinLnBrk="0" hangingPunct="1"/>
            <a:r>
              <a:rPr kumimoji="0" lang="ru-RU" smtClean="0"/>
              <a:t>Пятый уровень</a:t>
            </a:r>
            <a:endParaRPr kumimoji="0" lang="en-US"/>
          </a:p>
        </p:txBody>
      </p:sp>
      <p:sp>
        <p:nvSpPr>
          <p:cNvPr id="14" name="Дата 13"/>
          <p:cNvSpPr>
            <a:spLocks noGrp="1"/>
          </p:cNvSpPr>
          <p:nvPr>
            <p:ph type="dt" sz="half" idx="2"/>
          </p:nvPr>
        </p:nvSpPr>
        <p:spPr>
          <a:xfrm>
            <a:off x="457200" y="6416676"/>
            <a:ext cx="2133600" cy="365125"/>
          </a:xfrm>
          <a:prstGeom prst="rect">
            <a:avLst/>
          </a:prstGeom>
        </p:spPr>
        <p:txBody>
          <a:bodyPr vert="horz" anchor="b"/>
          <a:lstStyle>
            <a:lvl1pPr algn="l" eaLnBrk="1" latinLnBrk="0" hangingPunct="1">
              <a:defRPr kumimoji="0" sz="1200">
                <a:solidFill>
                  <a:schemeClr val="tx1">
                    <a:shade val="50000"/>
                  </a:schemeClr>
                </a:solidFill>
              </a:defRPr>
            </a:lvl1pPr>
          </a:lstStyle>
          <a:p>
            <a:fld id="{BD1A9E3C-0F7F-4885-BDED-DF794FC3D969}" type="datetimeFigureOut">
              <a:rPr lang="ru-RU" smtClean="0"/>
              <a:pPr/>
              <a:t>23.10.2012</a:t>
            </a:fld>
            <a:endParaRPr lang="ru-RU"/>
          </a:p>
        </p:txBody>
      </p:sp>
      <p:sp>
        <p:nvSpPr>
          <p:cNvPr id="3" name="Нижний колонтитул 2"/>
          <p:cNvSpPr>
            <a:spLocks noGrp="1"/>
          </p:cNvSpPr>
          <p:nvPr>
            <p:ph type="ftr" sz="quarter" idx="3"/>
          </p:nvPr>
        </p:nvSpPr>
        <p:spPr>
          <a:xfrm>
            <a:off x="3124200" y="6416676"/>
            <a:ext cx="2895600" cy="365125"/>
          </a:xfrm>
          <a:prstGeom prst="rect">
            <a:avLst/>
          </a:prstGeom>
        </p:spPr>
        <p:txBody>
          <a:bodyPr vert="horz" anchor="b"/>
          <a:lstStyle>
            <a:lvl1pPr algn="ctr" eaLnBrk="1" latinLnBrk="0" hangingPunct="1">
              <a:defRPr kumimoji="0" sz="1200">
                <a:solidFill>
                  <a:schemeClr val="tx1">
                    <a:shade val="50000"/>
                  </a:schemeClr>
                </a:solidFill>
              </a:defRPr>
            </a:lvl1pPr>
          </a:lstStyle>
          <a:p>
            <a:endParaRPr lang="ru-RU"/>
          </a:p>
        </p:txBody>
      </p:sp>
      <p:sp>
        <p:nvSpPr>
          <p:cNvPr id="23" name="Номер слайда 22"/>
          <p:cNvSpPr>
            <a:spLocks noGrp="1"/>
          </p:cNvSpPr>
          <p:nvPr>
            <p:ph type="sldNum" sz="quarter" idx="4"/>
          </p:nvPr>
        </p:nvSpPr>
        <p:spPr>
          <a:xfrm>
            <a:off x="7924800" y="6416676"/>
            <a:ext cx="762000" cy="365125"/>
          </a:xfrm>
          <a:prstGeom prst="rect">
            <a:avLst/>
          </a:prstGeom>
        </p:spPr>
        <p:txBody>
          <a:bodyPr vert="horz" lIns="0" rIns="0" anchor="b"/>
          <a:lstStyle>
            <a:lvl1pPr algn="r" eaLnBrk="1" latinLnBrk="0" hangingPunct="1">
              <a:defRPr kumimoji="0" sz="1200">
                <a:solidFill>
                  <a:schemeClr val="tx1">
                    <a:shade val="50000"/>
                  </a:schemeClr>
                </a:solidFill>
              </a:defRPr>
            </a:lvl1pPr>
          </a:lstStyle>
          <a:p>
            <a:fld id="{E87CED41-080A-43BA-9A75-1D5D9F8EA758}" type="slidenum">
              <a:rPr lang="ru-RU" smtClean="0"/>
              <a:pPr/>
              <a:t>‹#›</a:t>
            </a:fld>
            <a:endParaRPr lang="ru-RU"/>
          </a:p>
        </p:txBody>
      </p:sp>
    </p:spTree>
  </p:cSld>
  <p:clrMap bg1="dk1" tx1="lt1" bg2="dk2" tx2="lt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Lst>
  <p:txStyles>
    <p:titleStyle>
      <a:lvl1pPr algn="ctr" rtl="0" eaLnBrk="1" latinLnBrk="0" hangingPunct="1">
        <a:spcBef>
          <a:spcPct val="0"/>
        </a:spcBef>
        <a:buNone/>
        <a:defRPr kumimoji="0" sz="4100" b="1" kern="1200" cap="none" baseline="0">
          <a:ln w="6350">
            <a:noFill/>
          </a:ln>
          <a:gradFill>
            <a:gsLst>
              <a:gs pos="0">
                <a:schemeClr val="accent1">
                  <a:tint val="73000"/>
                  <a:satMod val="145000"/>
                </a:schemeClr>
              </a:gs>
              <a:gs pos="73000">
                <a:schemeClr val="accent1">
                  <a:tint val="73000"/>
                  <a:satMod val="145000"/>
                </a:schemeClr>
              </a:gs>
              <a:gs pos="100000">
                <a:schemeClr val="accent1">
                  <a:tint val="83000"/>
                  <a:satMod val="143000"/>
                </a:schemeClr>
              </a:gs>
            </a:gsLst>
            <a:lin ang="4800000" scaled="1"/>
          </a:gradFill>
          <a:effectLst>
            <a:outerShdw blurRad="114300" dist="101600" dir="2700000" algn="tl" rotWithShape="0">
              <a:srgbClr val="000000">
                <a:alpha val="40000"/>
              </a:srgbClr>
            </a:outerShdw>
          </a:effectLst>
          <a:latin typeface="+mj-lt"/>
          <a:ea typeface="+mj-ea"/>
          <a:cs typeface="+mj-cs"/>
        </a:defRPr>
      </a:lvl1pPr>
    </p:titleStyle>
    <p:bodyStyle>
      <a:lvl1pPr marL="548640" indent="-411480" algn="l" rtl="0" eaLnBrk="1" latinLnBrk="0" hangingPunct="1">
        <a:spcBef>
          <a:spcPct val="20000"/>
        </a:spcBef>
        <a:buClr>
          <a:schemeClr val="tx1">
            <a:shade val="95000"/>
          </a:schemeClr>
        </a:buClr>
        <a:buSzPct val="65000"/>
        <a:buFont typeface="Wingdings 2"/>
        <a:buChar char=""/>
        <a:defRPr kumimoji="0" sz="2800" kern="1200">
          <a:solidFill>
            <a:schemeClr val="tx1"/>
          </a:solidFill>
          <a:latin typeface="+mn-lt"/>
          <a:ea typeface="+mn-ea"/>
          <a:cs typeface="+mn-cs"/>
        </a:defRPr>
      </a:lvl1pPr>
      <a:lvl2pPr marL="868680" indent="-283464" algn="l" rtl="0" eaLnBrk="1" latinLnBrk="0" hangingPunct="1">
        <a:spcBef>
          <a:spcPct val="20000"/>
        </a:spcBef>
        <a:buClr>
          <a:schemeClr val="tx1"/>
        </a:buClr>
        <a:buSzPct val="80000"/>
        <a:buFont typeface="Wingdings 2"/>
        <a:buChar char=""/>
        <a:defRPr kumimoji="0" sz="2400" kern="1200">
          <a:solidFill>
            <a:schemeClr val="tx1"/>
          </a:solidFill>
          <a:latin typeface="+mn-lt"/>
          <a:ea typeface="+mn-ea"/>
          <a:cs typeface="+mn-cs"/>
        </a:defRPr>
      </a:lvl2pPr>
      <a:lvl3pPr marL="1133856" indent="-228600" algn="l" rtl="0" eaLnBrk="1" latinLnBrk="0" hangingPunct="1">
        <a:spcBef>
          <a:spcPct val="20000"/>
        </a:spcBef>
        <a:buClr>
          <a:schemeClr val="tx1"/>
        </a:buClr>
        <a:buSzPct val="95000"/>
        <a:buFont typeface="Wingdings"/>
        <a:buChar char=""/>
        <a:defRPr kumimoji="0" sz="2200" kern="1200">
          <a:solidFill>
            <a:schemeClr val="tx1"/>
          </a:solidFill>
          <a:latin typeface="+mn-lt"/>
          <a:ea typeface="+mn-ea"/>
          <a:cs typeface="+mn-cs"/>
        </a:defRPr>
      </a:lvl3pPr>
      <a:lvl4pPr marL="1353312" indent="-182880" algn="l" rtl="0" eaLnBrk="1" latinLnBrk="0" hangingPunct="1">
        <a:spcBef>
          <a:spcPct val="20000"/>
        </a:spcBef>
        <a:buClr>
          <a:schemeClr val="tx1"/>
        </a:buClr>
        <a:buSzPct val="100000"/>
        <a:buFont typeface="Wingdings 3"/>
        <a:buChar char=""/>
        <a:defRPr kumimoji="0" sz="2000" kern="1200">
          <a:solidFill>
            <a:schemeClr val="tx1"/>
          </a:solidFill>
          <a:latin typeface="+mn-lt"/>
          <a:ea typeface="+mn-ea"/>
          <a:cs typeface="+mn-cs"/>
        </a:defRPr>
      </a:lvl4pPr>
      <a:lvl5pPr marL="1545336" indent="-182880" algn="l" rtl="0" eaLnBrk="1" latinLnBrk="0" hangingPunct="1">
        <a:spcBef>
          <a:spcPct val="20000"/>
        </a:spcBef>
        <a:buClr>
          <a:schemeClr val="tx1"/>
        </a:buClr>
        <a:buFont typeface="Wingdings 2"/>
        <a:buChar char=""/>
        <a:defRPr kumimoji="0" sz="2000" kern="1200">
          <a:solidFill>
            <a:schemeClr val="tx1"/>
          </a:solidFill>
          <a:latin typeface="+mn-lt"/>
          <a:ea typeface="+mn-ea"/>
          <a:cs typeface="+mn-cs"/>
        </a:defRPr>
      </a:lvl5pPr>
      <a:lvl6pPr marL="1764792" indent="-182880" algn="l" rtl="0" eaLnBrk="1" latinLnBrk="0" hangingPunct="1">
        <a:spcBef>
          <a:spcPct val="20000"/>
        </a:spcBef>
        <a:buClr>
          <a:schemeClr val="tx1"/>
        </a:buClr>
        <a:buFont typeface="Wingdings 3"/>
        <a:buChar char=""/>
        <a:defRPr kumimoji="0" sz="1800" kern="1200">
          <a:solidFill>
            <a:schemeClr val="tx1"/>
          </a:solidFill>
          <a:latin typeface="+mn-lt"/>
          <a:ea typeface="+mn-ea"/>
          <a:cs typeface="+mn-cs"/>
        </a:defRPr>
      </a:lvl6pPr>
      <a:lvl7pPr marL="1965960" indent="-182880" algn="l" rtl="0" eaLnBrk="1" latinLnBrk="0" hangingPunct="1">
        <a:spcBef>
          <a:spcPct val="20000"/>
        </a:spcBef>
        <a:buClr>
          <a:schemeClr val="tx1"/>
        </a:buClr>
        <a:buFont typeface="Wingdings 2"/>
        <a:buChar char=""/>
        <a:defRPr kumimoji="0" sz="1600" kern="1200">
          <a:solidFill>
            <a:schemeClr val="tx1"/>
          </a:solidFill>
          <a:latin typeface="+mn-lt"/>
          <a:ea typeface="+mn-ea"/>
          <a:cs typeface="+mn-cs"/>
        </a:defRPr>
      </a:lvl7pPr>
      <a:lvl8pPr marL="2167128" indent="-182880" algn="l" rtl="0" eaLnBrk="1" latinLnBrk="0" hangingPunct="1">
        <a:spcBef>
          <a:spcPct val="20000"/>
        </a:spcBef>
        <a:buClr>
          <a:schemeClr val="tx1"/>
        </a:buClr>
        <a:buFont typeface="Wingdings 2"/>
        <a:buChar char=""/>
        <a:defRPr kumimoji="0" sz="1400" kern="1200">
          <a:solidFill>
            <a:schemeClr val="tx1"/>
          </a:solidFill>
          <a:latin typeface="+mn-lt"/>
          <a:ea typeface="+mn-ea"/>
          <a:cs typeface="+mn-cs"/>
        </a:defRPr>
      </a:lvl8pPr>
      <a:lvl9pPr marL="2368296" indent="-182880" algn="l" rtl="0" eaLnBrk="1" latinLnBrk="0" hangingPunct="1">
        <a:spcBef>
          <a:spcPct val="20000"/>
        </a:spcBef>
        <a:buClr>
          <a:schemeClr val="tx1"/>
        </a:buClr>
        <a:buFont typeface="Wingdings 2"/>
        <a:buChar char=""/>
        <a:defRPr kumimoji="0" sz="14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8" Type="http://schemas.openxmlformats.org/officeDocument/2006/relationships/hyperlink" Target="http://ru.wikipedia.org/wiki/%D0%A1%D0%B8%D0%BD%D1%8F%D1%8F_%D0%BF%D1%82%D0%B8%D1%86%D0%B0_(%D0%BF%D1%8C%D0%B5%D1%81%D0%B0)" TargetMode="External"/><Relationship Id="rId3" Type="http://schemas.openxmlformats.org/officeDocument/2006/relationships/hyperlink" Target="http://ru.wikipedia.org/wiki/%D0%94%D1%80%D0%B0%D0%BC%D0%B0%D1%82%D1%83%D1%80%D0%B3" TargetMode="External"/><Relationship Id="rId7" Type="http://schemas.openxmlformats.org/officeDocument/2006/relationships/hyperlink" Target="http://ru.wikipedia.org/wiki/1911" TargetMode="External"/><Relationship Id="rId2" Type="http://schemas.openxmlformats.org/officeDocument/2006/relationships/hyperlink" Target="http://ru.wikipedia.org/wiki/%D0%91%D0%B5%D0%BB%D1%8C%D0%B3%D0%B8%D1%8F" TargetMode="External"/><Relationship Id="rId1" Type="http://schemas.openxmlformats.org/officeDocument/2006/relationships/slideLayout" Target="../slideLayouts/slideLayout1.xml"/><Relationship Id="rId6" Type="http://schemas.openxmlformats.org/officeDocument/2006/relationships/hyperlink" Target="http://ru.wikipedia.org/wiki/%D0%9D%D0%BE%D0%B1%D0%B5%D0%BB%D0%B5%D0%B2%D1%81%D0%BA%D0%B0%D1%8F_%D0%BF%D1%80%D0%B5%D0%BC%D0%B8%D1%8F_%D0%BF%D0%BE_%D0%BB%D0%B8%D1%82%D0%B5%D1%80%D0%B0%D1%82%D1%83%D1%80%D0%B5" TargetMode="External"/><Relationship Id="rId5" Type="http://schemas.openxmlformats.org/officeDocument/2006/relationships/hyperlink" Target="http://ru.wikipedia.org/wiki/%D0%A4%D1%80%D0%B0%D0%BD%D1%86%D1%83%D0%B7%D1%81%D0%BA%D0%B8%D0%B9_%D1%8F%D0%B7%D1%8B%D0%BA" TargetMode="External"/><Relationship Id="rId4" Type="http://schemas.openxmlformats.org/officeDocument/2006/relationships/hyperlink" Target="http://ru.wikipedia.org/wiki/%D0%A4%D0%B8%D0%BB%D0%BE%D1%81%D0%BE%D1%84" TargetMode="External"/><Relationship Id="rId9" Type="http://schemas.openxmlformats.org/officeDocument/2006/relationships/image" Target="../media/image3.jpeg"/></Relationships>
</file>

<file path=ppt/slides/_rels/slide2.xml.rels><?xml version="1.0" encoding="UTF-8" standalone="yes"?>
<Relationships xmlns="http://schemas.openxmlformats.org/package/2006/relationships"><Relationship Id="rId3" Type="http://schemas.openxmlformats.org/officeDocument/2006/relationships/image" Target="../media/image4.jpeg"/><Relationship Id="rId2" Type="http://schemas.openxmlformats.org/officeDocument/2006/relationships/hyperlink" Target="http://ru.wikipedia.org/wiki/%D0%91%D0%B5%D0%BB%D1%8C%D0%B3%D0%B8%D1%8F" TargetMode="External"/><Relationship Id="rId1" Type="http://schemas.openxmlformats.org/officeDocument/2006/relationships/slideLayout" Target="../slideLayouts/slideLayout4.xml"/></Relationships>
</file>

<file path=ppt/slides/_rels/slide3.xml.rels><?xml version="1.0" encoding="UTF-8" standalone="yes"?>
<Relationships xmlns="http://schemas.openxmlformats.org/package/2006/relationships"><Relationship Id="rId8" Type="http://schemas.openxmlformats.org/officeDocument/2006/relationships/hyperlink" Target="http://ru.wikipedia.org/wiki/1896" TargetMode="External"/><Relationship Id="rId3" Type="http://schemas.openxmlformats.org/officeDocument/2006/relationships/hyperlink" Target="http://ru.wikipedia.org/wiki/1885_%D0%B3%D0%BE%D0%B4" TargetMode="External"/><Relationship Id="rId7" Type="http://schemas.openxmlformats.org/officeDocument/2006/relationships/hyperlink" Target="http://ru.wikipedia.org/wiki/1889" TargetMode="External"/><Relationship Id="rId2" Type="http://schemas.openxmlformats.org/officeDocument/2006/relationships/hyperlink" Target="http://ru.wikipedia.org/wiki/1883_%D0%B3%D0%BE%D0%B4" TargetMode="External"/><Relationship Id="rId1" Type="http://schemas.openxmlformats.org/officeDocument/2006/relationships/slideLayout" Target="../slideLayouts/slideLayout8.xml"/><Relationship Id="rId6" Type="http://schemas.openxmlformats.org/officeDocument/2006/relationships/hyperlink" Target="http://ru.wikipedia.org/wiki/%D0%9C%D0%B8%D1%80%D0%B1%D0%BE,_%D0%9E%D0%BA%D1%82%D0%B0%D0%B2" TargetMode="External"/><Relationship Id="rId5" Type="http://schemas.openxmlformats.org/officeDocument/2006/relationships/hyperlink" Target="http://ru.wikipedia.org/wiki/1888_%D0%B3%D0%BE%D0%B4" TargetMode="External"/><Relationship Id="rId4" Type="http://schemas.openxmlformats.org/officeDocument/2006/relationships/hyperlink" Target="http://ru.wikipedia.org/wiki/%D0%93%D0%B5%D0%BD%D1%82" TargetMode="External"/><Relationship Id="rId9" Type="http://schemas.openxmlformats.org/officeDocument/2006/relationships/hyperlink" Target="http://ru.wikipedia.org/wiki/1900" TargetMode="External"/></Relationships>
</file>

<file path=ppt/slides/_rels/slide4.xml.rels><?xml version="1.0" encoding="UTF-8" standalone="yes"?>
<Relationships xmlns="http://schemas.openxmlformats.org/package/2006/relationships"><Relationship Id="rId3" Type="http://schemas.openxmlformats.org/officeDocument/2006/relationships/hyperlink" Target="http://ru.wikipedia.org/wiki/1908_%D0%B3%D0%BE%D0%B4" TargetMode="External"/><Relationship Id="rId2" Type="http://schemas.openxmlformats.org/officeDocument/2006/relationships/hyperlink" Target="http://ru.wikipedia.org/wiki/%D0%9C%D0%B5%D1%82%D0%B5%D1%80%D0%BB%D0%B8%D0%BD%D0%BA,_%D0%9C%D0%BE%D1%80%D0%B8%D1%81" TargetMode="External"/><Relationship Id="rId1" Type="http://schemas.openxmlformats.org/officeDocument/2006/relationships/slideLayout" Target="../slideLayouts/slideLayout4.xml"/><Relationship Id="rId6" Type="http://schemas.openxmlformats.org/officeDocument/2006/relationships/image" Target="../media/image5.jpeg"/><Relationship Id="rId5" Type="http://schemas.openxmlformats.org/officeDocument/2006/relationships/hyperlink" Target="http://ru.wikipedia.org/w/index.php?title=%D0%9B%D0%B5%D0%B1%D0%BB%D0%B0%D0%BD,_%D0%96%D0%BE%D1%80%D0%B6%D0%B5%D1%82&amp;action=edit&amp;redlink=1" TargetMode="External"/><Relationship Id="rId4" Type="http://schemas.openxmlformats.org/officeDocument/2006/relationships/hyperlink" Target="http://ru.wikipedia.org/wiki/%D0%9C%D0%A5%D0%90%D0%A2" TargetMode="Externa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ctrTitle"/>
          </p:nvPr>
        </p:nvSpPr>
        <p:spPr>
          <a:xfrm>
            <a:off x="2571735" y="214290"/>
            <a:ext cx="6079895" cy="1857388"/>
          </a:xfrm>
        </p:spPr>
        <p:txBody>
          <a:bodyPr/>
          <a:lstStyle/>
          <a:p>
            <a:r>
              <a:rPr lang="ru-RU" dirty="0" smtClean="0"/>
              <a:t>Морис </a:t>
            </a:r>
            <a:r>
              <a:rPr lang="ru-RU" dirty="0" err="1" smtClean="0"/>
              <a:t>метерлинк</a:t>
            </a:r>
            <a:endParaRPr lang="ru-RU" dirty="0"/>
          </a:p>
        </p:txBody>
      </p:sp>
      <p:sp>
        <p:nvSpPr>
          <p:cNvPr id="3" name="Подзаголовок 2"/>
          <p:cNvSpPr>
            <a:spLocks noGrp="1"/>
          </p:cNvSpPr>
          <p:nvPr>
            <p:ph type="subTitle" idx="1"/>
          </p:nvPr>
        </p:nvSpPr>
        <p:spPr>
          <a:xfrm>
            <a:off x="1371600" y="3331698"/>
            <a:ext cx="6400800" cy="2811946"/>
          </a:xfrm>
        </p:spPr>
        <p:txBody>
          <a:bodyPr>
            <a:normAutofit fontScale="85000" lnSpcReduction="20000"/>
          </a:bodyPr>
          <a:lstStyle/>
          <a:p>
            <a:r>
              <a:rPr lang="ru-RU" dirty="0" smtClean="0"/>
              <a:t> Б</a:t>
            </a:r>
            <a:r>
              <a:rPr lang="ru-RU" dirty="0" smtClean="0">
                <a:hlinkClick r:id="rId2" tooltip="Бельгия"/>
              </a:rPr>
              <a:t>ельгийский</a:t>
            </a:r>
            <a:r>
              <a:rPr lang="ru-RU" dirty="0" smtClean="0"/>
              <a:t> писатель, </a:t>
            </a:r>
            <a:r>
              <a:rPr lang="ru-RU" dirty="0" smtClean="0">
                <a:hlinkClick r:id="rId3" tooltip="Драматург"/>
              </a:rPr>
              <a:t>драматург</a:t>
            </a:r>
            <a:r>
              <a:rPr lang="ru-RU" dirty="0" smtClean="0"/>
              <a:t> и </a:t>
            </a:r>
            <a:r>
              <a:rPr lang="ru-RU" dirty="0" smtClean="0">
                <a:hlinkClick r:id="rId4" tooltip="Философ"/>
              </a:rPr>
              <a:t>философ</a:t>
            </a:r>
            <a:r>
              <a:rPr lang="ru-RU" dirty="0" smtClean="0"/>
              <a:t>. Писал на </a:t>
            </a:r>
            <a:r>
              <a:rPr lang="ru-RU" dirty="0" smtClean="0">
                <a:hlinkClick r:id="rId5" tooltip="Французский язык"/>
              </a:rPr>
              <a:t>французском языке</a:t>
            </a:r>
            <a:r>
              <a:rPr lang="ru-RU" dirty="0" smtClean="0"/>
              <a:t>. Лауреат </a:t>
            </a:r>
            <a:r>
              <a:rPr lang="ru-RU" dirty="0" smtClean="0">
                <a:hlinkClick r:id="rId6" tooltip="Нобелевская премия по литературе"/>
              </a:rPr>
              <a:t>Нобелевской премии по литературе</a:t>
            </a:r>
            <a:r>
              <a:rPr lang="ru-RU" dirty="0" smtClean="0"/>
              <a:t> за </a:t>
            </a:r>
            <a:r>
              <a:rPr lang="ru-RU" dirty="0" smtClean="0">
                <a:hlinkClick r:id="rId7" tooltip="1911"/>
              </a:rPr>
              <a:t>1911</a:t>
            </a:r>
            <a:r>
              <a:rPr lang="ru-RU" dirty="0" smtClean="0"/>
              <a:t>. Автор философской пьесы-притчи «</a:t>
            </a:r>
            <a:r>
              <a:rPr lang="ru-RU" dirty="0" smtClean="0">
                <a:hlinkClick r:id="rId8" tooltip="Синяя птица (пьеса)"/>
              </a:rPr>
              <a:t>Синяя птица</a:t>
            </a:r>
            <a:r>
              <a:rPr lang="ru-RU" dirty="0" smtClean="0"/>
              <a:t>», посвященной вечному поиску человеком непреходящего символа счастья и познания бытия — Синей птицы. Произведения Метерлинка отражают попытки души достичь понимания и любви.</a:t>
            </a:r>
            <a:endParaRPr lang="ru-RU" dirty="0"/>
          </a:p>
        </p:txBody>
      </p:sp>
      <p:pic>
        <p:nvPicPr>
          <p:cNvPr id="23554" name="Picture 2" descr="http://img0.liveinternet.ru/images/attach/c/0/48/90/48090989_Maeterlink.jpg"/>
          <p:cNvPicPr>
            <a:picLocks noChangeAspect="1" noChangeArrowheads="1"/>
          </p:cNvPicPr>
          <p:nvPr/>
        </p:nvPicPr>
        <p:blipFill>
          <a:blip r:embed="rId9" cstate="print"/>
          <a:srcRect/>
          <a:stretch>
            <a:fillRect/>
          </a:stretch>
        </p:blipFill>
        <p:spPr bwMode="auto">
          <a:xfrm>
            <a:off x="0" y="0"/>
            <a:ext cx="3214678" cy="3357562"/>
          </a:xfrm>
          <a:prstGeom prst="rect">
            <a:avLst/>
          </a:prstGeom>
          <a:noFill/>
        </p:spPr>
      </p:pic>
    </p:spTree>
  </p:cSld>
  <p:clrMapOvr>
    <a:masterClrMapping/>
  </p:clrMapOvr>
  <p:transition>
    <p:zoom/>
  </p:transition>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Бельгийский период</a:t>
            </a:r>
            <a:endParaRPr lang="ru-RU" dirty="0"/>
          </a:p>
        </p:txBody>
      </p:sp>
      <p:sp>
        <p:nvSpPr>
          <p:cNvPr id="3" name="Содержимое 2"/>
          <p:cNvSpPr>
            <a:spLocks noGrp="1"/>
          </p:cNvSpPr>
          <p:nvPr>
            <p:ph sz="half" idx="1"/>
          </p:nvPr>
        </p:nvSpPr>
        <p:spPr/>
        <p:txBody>
          <a:bodyPr>
            <a:normAutofit fontScale="85000" lnSpcReduction="10000"/>
          </a:bodyPr>
          <a:lstStyle/>
          <a:p>
            <a:r>
              <a:rPr lang="ru-RU" dirty="0" smtClean="0"/>
              <a:t>Морис Метерлинк родился в </a:t>
            </a:r>
            <a:r>
              <a:rPr lang="ru-RU" dirty="0" smtClean="0">
                <a:hlinkClick r:id="rId2" tooltip="Бельгия"/>
              </a:rPr>
              <a:t>Бельгии</a:t>
            </a:r>
            <a:r>
              <a:rPr lang="ru-RU" dirty="0" smtClean="0"/>
              <a:t>, в семье богатого нотариуса. Семья была франкоговорящей, поэтому Метерлинк позже написал большую часть своих произведений на французском языке. Многие из его первых произведений не сохранились, так как были уничтожены автором, сохранились лишь фрагменты.</a:t>
            </a:r>
            <a:endParaRPr lang="ru-RU" dirty="0"/>
          </a:p>
        </p:txBody>
      </p:sp>
      <p:sp>
        <p:nvSpPr>
          <p:cNvPr id="4" name="Содержимое 3"/>
          <p:cNvSpPr>
            <a:spLocks noGrp="1"/>
          </p:cNvSpPr>
          <p:nvPr>
            <p:ph sz="half" idx="2"/>
          </p:nvPr>
        </p:nvSpPr>
        <p:spPr/>
        <p:txBody>
          <a:bodyPr>
            <a:normAutofit fontScale="85000" lnSpcReduction="10000"/>
          </a:bodyPr>
          <a:lstStyle/>
          <a:p>
            <a:endParaRPr lang="ru-RU" dirty="0"/>
          </a:p>
        </p:txBody>
      </p:sp>
      <p:pic>
        <p:nvPicPr>
          <p:cNvPr id="26626" name="Picture 2" descr="Maurice Maeterlinck.jpg"/>
          <p:cNvPicPr>
            <a:picLocks noChangeAspect="1" noChangeArrowheads="1"/>
          </p:cNvPicPr>
          <p:nvPr/>
        </p:nvPicPr>
        <p:blipFill>
          <a:blip r:embed="rId3" cstate="print"/>
          <a:srcRect/>
          <a:stretch>
            <a:fillRect/>
          </a:stretch>
        </p:blipFill>
        <p:spPr bwMode="auto">
          <a:xfrm>
            <a:off x="5143504" y="1571612"/>
            <a:ext cx="3071834" cy="4572032"/>
          </a:xfrm>
          <a:prstGeom prst="rect">
            <a:avLst/>
          </a:prstGeom>
          <a:noFill/>
        </p:spPr>
      </p:pic>
    </p:spTree>
  </p:cSld>
  <p:clrMapOvr>
    <a:masterClrMapping/>
  </p:clrMapOvr>
  <p:transition>
    <p:wedge/>
  </p:transition>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Первые шаги </a:t>
            </a:r>
            <a:r>
              <a:rPr lang="ru-RU" dirty="0" smtClean="0"/>
              <a:t>в </a:t>
            </a:r>
            <a:r>
              <a:rPr lang="ru-RU" dirty="0" err="1" smtClean="0"/>
              <a:t>искуство</a:t>
            </a:r>
            <a:endParaRPr lang="ru-RU" dirty="0"/>
          </a:p>
        </p:txBody>
      </p:sp>
      <p:sp>
        <p:nvSpPr>
          <p:cNvPr id="3" name="Текст 2"/>
          <p:cNvSpPr>
            <a:spLocks noGrp="1"/>
          </p:cNvSpPr>
          <p:nvPr>
            <p:ph type="body" idx="2"/>
          </p:nvPr>
        </p:nvSpPr>
        <p:spPr>
          <a:xfrm>
            <a:off x="714348" y="1571612"/>
            <a:ext cx="2751166" cy="4554552"/>
          </a:xfrm>
        </p:spPr>
        <p:txBody>
          <a:bodyPr/>
          <a:lstStyle/>
          <a:p>
            <a:endParaRPr lang="ru-RU" dirty="0"/>
          </a:p>
        </p:txBody>
      </p:sp>
      <p:sp>
        <p:nvSpPr>
          <p:cNvPr id="4" name="Содержимое 3"/>
          <p:cNvSpPr>
            <a:spLocks noGrp="1"/>
          </p:cNvSpPr>
          <p:nvPr>
            <p:ph sz="half" idx="1"/>
          </p:nvPr>
        </p:nvSpPr>
        <p:spPr/>
        <p:txBody>
          <a:bodyPr>
            <a:normAutofit fontScale="85000" lnSpcReduction="10000"/>
          </a:bodyPr>
          <a:lstStyle/>
          <a:p>
            <a:r>
              <a:rPr lang="ru-RU" dirty="0" smtClean="0"/>
              <a:t>В </a:t>
            </a:r>
            <a:r>
              <a:rPr lang="ru-RU" dirty="0" smtClean="0">
                <a:hlinkClick r:id="rId2" tooltip="1883 год"/>
              </a:rPr>
              <a:t>1883 году</a:t>
            </a:r>
            <a:r>
              <a:rPr lang="ru-RU" dirty="0" smtClean="0"/>
              <a:t> на страницах журнала «</a:t>
            </a:r>
            <a:r>
              <a:rPr lang="ru-RU" dirty="0" err="1" smtClean="0"/>
              <a:t>Jeune</a:t>
            </a:r>
            <a:r>
              <a:rPr lang="ru-RU" dirty="0" smtClean="0"/>
              <a:t> </a:t>
            </a:r>
            <a:r>
              <a:rPr lang="ru-RU" dirty="0" err="1" smtClean="0"/>
              <a:t>Belgique</a:t>
            </a:r>
            <a:r>
              <a:rPr lang="ru-RU" dirty="0" smtClean="0"/>
              <a:t>» было опубликовано первое стихотворение Метерлинка. В </a:t>
            </a:r>
            <a:r>
              <a:rPr lang="ru-RU" dirty="0" smtClean="0">
                <a:hlinkClick r:id="rId3" tooltip="1885 год"/>
              </a:rPr>
              <a:t>1885 году</a:t>
            </a:r>
            <a:r>
              <a:rPr lang="ru-RU" dirty="0" smtClean="0"/>
              <a:t> он получил право заниматься адвокатской практикой, окончив юридический факультет </a:t>
            </a:r>
            <a:r>
              <a:rPr lang="ru-RU" dirty="0" err="1" smtClean="0">
                <a:hlinkClick r:id="rId4" tooltip="Гент"/>
              </a:rPr>
              <a:t>Гентского</a:t>
            </a:r>
            <a:r>
              <a:rPr lang="ru-RU" dirty="0" smtClean="0"/>
              <a:t> университета. В </a:t>
            </a:r>
            <a:r>
              <a:rPr lang="ru-RU" dirty="0" smtClean="0">
                <a:hlinkClick r:id="rId5" tooltip="1888 год"/>
              </a:rPr>
              <a:t>1888 году</a:t>
            </a:r>
            <a:r>
              <a:rPr lang="ru-RU" dirty="0" smtClean="0"/>
              <a:t> увидел свет изданный за счет средств семьи автора поэтический сборник «Оранжереи», а год спустя была написана «Принцесса </a:t>
            </a:r>
            <a:r>
              <a:rPr lang="ru-RU" dirty="0" err="1" smtClean="0"/>
              <a:t>Мален</a:t>
            </a:r>
            <a:r>
              <a:rPr lang="ru-RU" dirty="0" smtClean="0"/>
              <a:t> » — первая пьеса Метерлинка, снискавшая похвалу </a:t>
            </a:r>
            <a:r>
              <a:rPr lang="ru-RU" dirty="0" smtClean="0">
                <a:hlinkClick r:id="rId6" tooltip="Мирбо, Октав"/>
              </a:rPr>
              <a:t>Октава </a:t>
            </a:r>
            <a:r>
              <a:rPr lang="ru-RU" dirty="0" err="1" smtClean="0">
                <a:hlinkClick r:id="rId6" tooltip="Мирбо, Октав"/>
              </a:rPr>
              <a:t>Мирбо</a:t>
            </a:r>
            <a:r>
              <a:rPr lang="ru-RU" dirty="0" smtClean="0"/>
              <a:t> . В </a:t>
            </a:r>
            <a:r>
              <a:rPr lang="ru-RU" dirty="0" smtClean="0">
                <a:hlinkClick r:id="rId7" tooltip="1889"/>
              </a:rPr>
              <a:t>1889</a:t>
            </a:r>
            <a:r>
              <a:rPr lang="ru-RU" dirty="0" smtClean="0"/>
              <a:t> вышел сборник стихов «Теплицы» , в </a:t>
            </a:r>
            <a:r>
              <a:rPr lang="ru-RU" dirty="0" smtClean="0">
                <a:hlinkClick r:id="rId8" tooltip="1896"/>
              </a:rPr>
              <a:t>1896</a:t>
            </a:r>
            <a:r>
              <a:rPr lang="ru-RU" dirty="0" smtClean="0"/>
              <a:t> — сборник «12 песен» (в </a:t>
            </a:r>
            <a:r>
              <a:rPr lang="ru-RU" dirty="0" smtClean="0">
                <a:hlinkClick r:id="rId9" tooltip="1900"/>
              </a:rPr>
              <a:t>1900</a:t>
            </a:r>
            <a:r>
              <a:rPr lang="ru-RU" dirty="0" smtClean="0"/>
              <a:t> — «15 песен»).</a:t>
            </a:r>
            <a:endParaRPr lang="ru-RU" dirty="0"/>
          </a:p>
        </p:txBody>
      </p:sp>
    </p:spTree>
  </p:cSld>
  <p:clrMapOvr>
    <a:masterClrMapping/>
  </p:clrMapOvr>
  <p:transition>
    <p:pull dir="d"/>
  </p:transition>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Заголовок 1"/>
          <p:cNvSpPr>
            <a:spLocks noGrp="1"/>
          </p:cNvSpPr>
          <p:nvPr>
            <p:ph type="title"/>
          </p:nvPr>
        </p:nvSpPr>
        <p:spPr/>
        <p:txBody>
          <a:bodyPr/>
          <a:lstStyle/>
          <a:p>
            <a:r>
              <a:rPr lang="ru-RU" dirty="0" smtClean="0"/>
              <a:t>Синяя птица</a:t>
            </a:r>
            <a:endParaRPr lang="ru-RU" dirty="0"/>
          </a:p>
        </p:txBody>
      </p:sp>
      <p:sp>
        <p:nvSpPr>
          <p:cNvPr id="3" name="Содержимое 2"/>
          <p:cNvSpPr>
            <a:spLocks noGrp="1"/>
          </p:cNvSpPr>
          <p:nvPr>
            <p:ph sz="half" idx="1"/>
          </p:nvPr>
        </p:nvSpPr>
        <p:spPr/>
        <p:txBody>
          <a:bodyPr>
            <a:normAutofit fontScale="92500" lnSpcReduction="20000"/>
          </a:bodyPr>
          <a:lstStyle/>
          <a:p>
            <a:r>
              <a:rPr lang="ru-RU" dirty="0" smtClean="0"/>
              <a:t>пьеса </a:t>
            </a:r>
            <a:r>
              <a:rPr lang="ru-RU" dirty="0" smtClean="0">
                <a:hlinkClick r:id="rId2" tooltip="Метерлинк, Морис"/>
              </a:rPr>
              <a:t>Мориса Метерлинка</a:t>
            </a:r>
            <a:r>
              <a:rPr lang="ru-RU" dirty="0" smtClean="0"/>
              <a:t> в 6 актах, написанная в </a:t>
            </a:r>
            <a:r>
              <a:rPr lang="ru-RU" dirty="0" smtClean="0">
                <a:hlinkClick r:id="rId3" tooltip="1908 год"/>
              </a:rPr>
              <a:t>1908 году</a:t>
            </a:r>
            <a:r>
              <a:rPr lang="ru-RU" dirty="0" smtClean="0"/>
              <a:t>. Впервые была поставлена 13 октября </a:t>
            </a:r>
            <a:r>
              <a:rPr lang="ru-RU" dirty="0" smtClean="0">
                <a:hlinkClick r:id="rId3" tooltip="1908 год"/>
              </a:rPr>
              <a:t>1908 года</a:t>
            </a:r>
            <a:r>
              <a:rPr lang="ru-RU" dirty="0" smtClean="0"/>
              <a:t> во </a:t>
            </a:r>
            <a:r>
              <a:rPr lang="ru-RU" dirty="0" err="1" smtClean="0">
                <a:hlinkClick r:id="rId4" tooltip="МХАТ"/>
              </a:rPr>
              <a:t>МХАТе</a:t>
            </a:r>
            <a:r>
              <a:rPr lang="ru-RU" dirty="0" smtClean="0"/>
              <a:t>. Известен также вариант в виде сказки для детей в 10 главах, составленной гражданской женой </a:t>
            </a:r>
            <a:r>
              <a:rPr lang="ru-RU" dirty="0" err="1" smtClean="0"/>
              <a:t>Метерлика</a:t>
            </a:r>
            <a:r>
              <a:rPr lang="ru-RU" dirty="0" smtClean="0"/>
              <a:t> </a:t>
            </a:r>
            <a:r>
              <a:rPr lang="ru-RU" dirty="0" smtClean="0">
                <a:hlinkClick r:id="rId5" tooltip="Леблан, Жоржет (страница отсутствует)"/>
              </a:rPr>
              <a:t>Жоржет </a:t>
            </a:r>
            <a:r>
              <a:rPr lang="ru-RU" dirty="0" err="1" smtClean="0">
                <a:hlinkClick r:id="rId5" tooltip="Леблан, Жоржет (страница отсутствует)"/>
              </a:rPr>
              <a:t>Леблан</a:t>
            </a:r>
            <a:endParaRPr lang="ru-RU" dirty="0"/>
          </a:p>
        </p:txBody>
      </p:sp>
      <p:sp>
        <p:nvSpPr>
          <p:cNvPr id="4" name="Содержимое 3"/>
          <p:cNvSpPr>
            <a:spLocks noGrp="1"/>
          </p:cNvSpPr>
          <p:nvPr>
            <p:ph sz="half" idx="2"/>
          </p:nvPr>
        </p:nvSpPr>
        <p:spPr/>
        <p:txBody>
          <a:bodyPr>
            <a:normAutofit fontScale="92500" lnSpcReduction="20000"/>
          </a:bodyPr>
          <a:lstStyle/>
          <a:p>
            <a:endParaRPr lang="ru-RU"/>
          </a:p>
        </p:txBody>
      </p:sp>
      <p:sp>
        <p:nvSpPr>
          <p:cNvPr id="30722" name="AutoShape 2" descr="http://im8-tub-ru.yandex.net/i?id=235997811-17-72&amp;n=21"/>
          <p:cNvSpPr>
            <a:spLocks noChangeAspect="1" noChangeArrowheads="1"/>
          </p:cNvSpPr>
          <p:nvPr/>
        </p:nvSpPr>
        <p:spPr bwMode="auto">
          <a:xfrm>
            <a:off x="155575" y="-136525"/>
            <a:ext cx="296863" cy="296863"/>
          </a:xfrm>
          <a:prstGeom prst="rect">
            <a:avLst/>
          </a:prstGeom>
          <a:noFill/>
        </p:spPr>
        <p:txBody>
          <a:bodyPr vert="horz" wrap="square" lIns="91440" tIns="45720" rIns="91440" bIns="45720" numCol="1" anchor="t" anchorCtr="0" compatLnSpc="1">
            <a:prstTxWarp prst="textNoShape">
              <a:avLst/>
            </a:prstTxWarp>
          </a:bodyPr>
          <a:lstStyle/>
          <a:p>
            <a:endParaRPr lang="ru-RU"/>
          </a:p>
        </p:txBody>
      </p:sp>
      <p:pic>
        <p:nvPicPr>
          <p:cNvPr id="1026" name="Picture 2" descr="http://i.i.ua/photo/images/pic/7/8/1494187_32fc8496.jpg"/>
          <p:cNvPicPr>
            <a:picLocks noChangeAspect="1" noChangeArrowheads="1"/>
          </p:cNvPicPr>
          <p:nvPr/>
        </p:nvPicPr>
        <p:blipFill>
          <a:blip r:embed="rId6" cstate="print"/>
          <a:srcRect/>
          <a:stretch>
            <a:fillRect/>
          </a:stretch>
        </p:blipFill>
        <p:spPr bwMode="auto">
          <a:xfrm>
            <a:off x="4929190" y="1285860"/>
            <a:ext cx="3352800" cy="5214950"/>
          </a:xfrm>
          <a:prstGeom prst="rect">
            <a:avLst/>
          </a:prstGeom>
          <a:noFill/>
        </p:spPr>
      </p:pic>
    </p:spTree>
  </p:cSld>
  <p:clrMapOvr>
    <a:masterClrMapping/>
  </p:clrMapOvr>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Апекс">
  <a:themeElements>
    <a:clrScheme name="Апекс">
      <a:dk1>
        <a:sysClr val="windowText" lastClr="000000"/>
      </a:dk1>
      <a:lt1>
        <a:sysClr val="window" lastClr="FFFFFF"/>
      </a:lt1>
      <a:dk2>
        <a:srgbClr val="69676D"/>
      </a:dk2>
      <a:lt2>
        <a:srgbClr val="C9C2D1"/>
      </a:lt2>
      <a:accent1>
        <a:srgbClr val="CEB966"/>
      </a:accent1>
      <a:accent2>
        <a:srgbClr val="9CB084"/>
      </a:accent2>
      <a:accent3>
        <a:srgbClr val="6BB1C9"/>
      </a:accent3>
      <a:accent4>
        <a:srgbClr val="6585CF"/>
      </a:accent4>
      <a:accent5>
        <a:srgbClr val="7E6BC9"/>
      </a:accent5>
      <a:accent6>
        <a:srgbClr val="A379BB"/>
      </a:accent6>
      <a:hlink>
        <a:srgbClr val="410082"/>
      </a:hlink>
      <a:folHlink>
        <a:srgbClr val="932968"/>
      </a:folHlink>
    </a:clrScheme>
    <a:fontScheme name="Апекс">
      <a:majorFont>
        <a:latin typeface="Lucida Sans"/>
        <a:ea typeface=""/>
        <a:cs typeface=""/>
        <a:font script="Grek" typeface="Arial"/>
        <a:font script="Cyrl" typeface="Arial"/>
        <a:font script="Jpan" typeface="HG丸ｺﾞｼｯｸM-PRO"/>
        <a:font script="Hang" typeface="휴먼옛체"/>
        <a:font script="Hans" typeface="黑体"/>
        <a:font script="Hant" typeface="微軟正黑體"/>
        <a:font script="Arab" typeface="Tahoma"/>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Book Antiqua"/>
        <a:ea typeface=""/>
        <a:cs typeface=""/>
        <a:font script="Grek" typeface="Times New Roman"/>
        <a:font script="Cyrl" typeface="Times New Roman"/>
        <a:font script="Jpan" typeface="HG明朝B"/>
        <a:font script="Hang" typeface="돋움"/>
        <a:font script="Hans" typeface="宋体"/>
        <a:font script="Hant" typeface="新細明體"/>
        <a:font script="Arab" typeface="Times New Roman"/>
        <a:font script="Hebr" typeface="David"/>
        <a:font script="Thai" typeface="Eucrosia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Бумажная">
      <a:fillStyleLst>
        <a:solidFill>
          <a:schemeClr val="phClr"/>
        </a:solidFill>
        <a:blipFill>
          <a:blip xmlns:r="http://schemas.openxmlformats.org/officeDocument/2006/relationships" r:embed="rId1">
            <a:duotone>
              <a:schemeClr val="phClr">
                <a:shade val="63000"/>
                <a:tint val="82000"/>
              </a:schemeClr>
              <a:schemeClr val="phClr">
                <a:tint val="10000"/>
                <a:satMod val="400000"/>
              </a:schemeClr>
            </a:duotone>
          </a:blip>
          <a:tile tx="0" ty="0" sx="40000" sy="40000" flip="none" algn="tl"/>
        </a:blipFill>
        <a:blipFill>
          <a:blip xmlns:r="http://schemas.openxmlformats.org/officeDocument/2006/relationships" r:embed="rId1">
            <a:duotone>
              <a:schemeClr val="phClr">
                <a:shade val="40000"/>
              </a:schemeClr>
              <a:schemeClr val="phClr">
                <a:tint val="42000"/>
              </a:schemeClr>
            </a:duotone>
          </a:blip>
          <a:tile tx="0" ty="0" sx="40000" sy="40000" flip="none" algn="tl"/>
        </a:blipFill>
      </a:fillStyleLst>
      <a:lnStyleLst>
        <a:ln w="12700" cap="flat" cmpd="sng" algn="ctr">
          <a:solidFill>
            <a:schemeClr val="phClr"/>
          </a:solidFill>
          <a:prstDash val="solid"/>
        </a:ln>
        <a:ln w="38100" cap="flat" cmpd="sng" algn="ctr">
          <a:solidFill>
            <a:schemeClr val="phClr"/>
          </a:solidFill>
          <a:prstDash val="solid"/>
        </a:ln>
        <a:ln w="63500" cap="flat" cmpd="sng" algn="ctr">
          <a:solidFill>
            <a:schemeClr val="phClr"/>
          </a:solidFill>
          <a:prstDash val="solid"/>
        </a:ln>
      </a:lnStyleLst>
      <a:effectStyleLst>
        <a:effectStyle>
          <a:effectLst>
            <a:outerShdw blurRad="95000" rotWithShape="0">
              <a:srgbClr val="000000">
                <a:alpha val="50000"/>
              </a:srgbClr>
            </a:outerShdw>
            <a:softEdge rad="12700"/>
          </a:effectLst>
        </a:effectStyle>
        <a:effectStyle>
          <a:effectLst>
            <a:outerShdw blurRad="95000" rotWithShape="0">
              <a:srgbClr val="000000">
                <a:alpha val="50000"/>
              </a:srgbClr>
            </a:outerShdw>
            <a:softEdge rad="12700"/>
          </a:effectLst>
        </a:effectStyle>
        <a:effectStyle>
          <a:effectLst>
            <a:outerShdw blurRad="95000" algn="tl" rotWithShape="0">
              <a:srgbClr val="000000">
                <a:alpha val="50000"/>
              </a:srgbClr>
            </a:outerShdw>
          </a:effectLst>
          <a:scene3d>
            <a:camera prst="orthographicFront"/>
            <a:lightRig rig="soft" dir="t">
              <a:rot lat="0" lon="0" rev="18000000"/>
            </a:lightRig>
          </a:scene3d>
          <a:sp3d prstMaterial="dkEdge">
            <a:bevelT w="73660" h="44450" prst="riblet"/>
          </a:sp3d>
        </a:effectStyle>
      </a:effectStyleLst>
      <a:bgFillStyleLst>
        <a:solidFill>
          <a:schemeClr val="phClr"/>
        </a:solidFill>
        <a:gradFill rotWithShape="1">
          <a:gsLst>
            <a:gs pos="0">
              <a:schemeClr val="phClr">
                <a:tint val="50000"/>
                <a:satMod val="180000"/>
              </a:schemeClr>
            </a:gs>
            <a:gs pos="100000">
              <a:schemeClr val="phClr">
                <a:shade val="45000"/>
                <a:satMod val="120000"/>
              </a:schemeClr>
            </a:gs>
          </a:gsLst>
          <a:path path="circle">
            <a:fillToRect r="100000" b="100000"/>
          </a:path>
        </a:gradFill>
        <a:blipFill>
          <a:blip xmlns:r="http://schemas.openxmlformats.org/officeDocument/2006/relationships" r:embed="rId2">
            <a:duotone>
              <a:schemeClr val="phClr">
                <a:shade val="3000"/>
                <a:satMod val="110000"/>
              </a:schemeClr>
              <a:schemeClr val="phClr">
                <a:tint val="60000"/>
                <a:satMod val="425000"/>
              </a:schemeClr>
            </a:duotone>
          </a:blip>
          <a:stretch>
            <a:fillRect/>
          </a:stretch>
        </a:blip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emplate>Apex</Template>
  <TotalTime>23</TotalTime>
  <Words>16</Words>
  <Application>Microsoft Office PowerPoint</Application>
  <PresentationFormat>Экран (4:3)</PresentationFormat>
  <Paragraphs>8</Paragraphs>
  <Slides>4</Slides>
  <Notes>0</Notes>
  <HiddenSlides>0</HiddenSlides>
  <MMClips>0</MMClips>
  <ScaleCrop>false</ScaleCrop>
  <HeadingPairs>
    <vt:vector size="4" baseType="variant">
      <vt:variant>
        <vt:lpstr>Тема</vt:lpstr>
      </vt:variant>
      <vt:variant>
        <vt:i4>1</vt:i4>
      </vt:variant>
      <vt:variant>
        <vt:lpstr>Заголовки слайдов</vt:lpstr>
      </vt:variant>
      <vt:variant>
        <vt:i4>4</vt:i4>
      </vt:variant>
    </vt:vector>
  </HeadingPairs>
  <TitlesOfParts>
    <vt:vector size="5" baseType="lpstr">
      <vt:lpstr>Апекс</vt:lpstr>
      <vt:lpstr>Морис метерлинк</vt:lpstr>
      <vt:lpstr>Бельгийский период</vt:lpstr>
      <vt:lpstr>Первые шаги в искуство</vt:lpstr>
      <vt:lpstr>Синяя птица</vt:lpstr>
    </vt:vector>
  </TitlesOfParts>
  <Company>Microsoft</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Морис метерлинк</dc:title>
  <dc:creator>Админ</dc:creator>
  <cp:lastModifiedBy>Админ</cp:lastModifiedBy>
  <cp:revision>4</cp:revision>
  <dcterms:created xsi:type="dcterms:W3CDTF">2012-10-23T12:41:40Z</dcterms:created>
  <dcterms:modified xsi:type="dcterms:W3CDTF">2012-10-23T14:45:38Z</dcterms:modified>
</cp:coreProperties>
</file>

<file path=docProps/thumbnail.jpeg>
</file>