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62" r:id="rId3"/>
    <p:sldId id="264" r:id="rId4"/>
    <p:sldId id="270" r:id="rId5"/>
    <p:sldId id="272" r:id="rId6"/>
    <p:sldId id="271" r:id="rId7"/>
    <p:sldId id="277" r:id="rId8"/>
    <p:sldId id="27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859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8085-7DB2-490B-AB27-60935705F84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EA129-FB75-4864-ACE7-3625D65065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8085-7DB2-490B-AB27-60935705F84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EA129-FB75-4864-ACE7-3625D65065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8085-7DB2-490B-AB27-60935705F84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EA129-FB75-4864-ACE7-3625D65065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8085-7DB2-490B-AB27-60935705F84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EA129-FB75-4864-ACE7-3625D65065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8085-7DB2-490B-AB27-60935705F84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EA129-FB75-4864-ACE7-3625D65065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8085-7DB2-490B-AB27-60935705F84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EA129-FB75-4864-ACE7-3625D65065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8085-7DB2-490B-AB27-60935705F84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EA129-FB75-4864-ACE7-3625D65065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8085-7DB2-490B-AB27-60935705F84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EA129-FB75-4864-ACE7-3625D65065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8085-7DB2-490B-AB27-60935705F84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EA129-FB75-4864-ACE7-3625D65065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8085-7DB2-490B-AB27-60935705F84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EA129-FB75-4864-ACE7-3625D65065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8085-7DB2-490B-AB27-60935705F84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8BEA129-FB75-4864-ACE7-3625D65065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5E8085-7DB2-490B-AB27-60935705F84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BEA129-FB75-4864-ACE7-3625D65065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246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Географическое положение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  <a:solidFill>
            <a:schemeClr val="accent2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Calibri" pitchFamily="34" charset="0"/>
              <a:buAutoNum type="arabicPeriod"/>
            </a:pPr>
            <a:r>
              <a:rPr lang="ru-RU" sz="2400" b="1" dirty="0" smtClean="0"/>
              <a:t>Как материк расположен относительно экватора, начального меридиана, тропиков (полярных кругов)?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ru-RU" sz="2400" b="1" dirty="0" smtClean="0"/>
              <a:t>Крайние точки материка, их координаты, протяженность с севера на юг и с запада на восток;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ru-RU" sz="2400" b="1" dirty="0" smtClean="0"/>
              <a:t>В каких климатических поясах находится материк?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ru-RU" sz="2400" b="1" dirty="0" smtClean="0"/>
              <a:t>Какие океаны и моря омывают материк?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ru-RU" sz="2400" b="1" dirty="0" smtClean="0"/>
              <a:t>Как расположен материк относительно других материков?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ru-RU" sz="2400" b="1" dirty="0" smtClean="0"/>
              <a:t>Береговая линия материка.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Люба\Рабочий стол\африка\afr_fiz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71604" y="0"/>
            <a:ext cx="5572164" cy="6948600"/>
          </a:xfrm>
          <a:ln w="25400">
            <a:solidFill>
              <a:schemeClr val="tx1"/>
            </a:solidFill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857488" y="3286124"/>
            <a:ext cx="3929090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олилиния 7"/>
          <p:cNvSpPr/>
          <p:nvPr/>
        </p:nvSpPr>
        <p:spPr>
          <a:xfrm>
            <a:off x="2928926" y="357166"/>
            <a:ext cx="285752" cy="6500834"/>
          </a:xfrm>
          <a:custGeom>
            <a:avLst/>
            <a:gdLst>
              <a:gd name="connsiteX0" fmla="*/ 396240 w 396240"/>
              <a:gd name="connsiteY0" fmla="*/ 0 h 6603492"/>
              <a:gd name="connsiteX1" fmla="*/ 21336 w 396240"/>
              <a:gd name="connsiteY1" fmla="*/ 3054096 h 6603492"/>
              <a:gd name="connsiteX2" fmla="*/ 268224 w 396240"/>
              <a:gd name="connsiteY2" fmla="*/ 6099048 h 6603492"/>
              <a:gd name="connsiteX3" fmla="*/ 259080 w 396240"/>
              <a:gd name="connsiteY3" fmla="*/ 6080760 h 6603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" h="6603492">
                <a:moveTo>
                  <a:pt x="396240" y="0"/>
                </a:moveTo>
                <a:cubicBezTo>
                  <a:pt x="219456" y="1018794"/>
                  <a:pt x="42672" y="2037588"/>
                  <a:pt x="21336" y="3054096"/>
                </a:cubicBezTo>
                <a:cubicBezTo>
                  <a:pt x="0" y="4070604"/>
                  <a:pt x="228600" y="5594604"/>
                  <a:pt x="268224" y="6099048"/>
                </a:cubicBezTo>
                <a:cubicBezTo>
                  <a:pt x="307848" y="6603492"/>
                  <a:pt x="283464" y="6342126"/>
                  <a:pt x="259080" y="6080760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785918" y="1428736"/>
            <a:ext cx="5286412" cy="142876"/>
          </a:xfrm>
          <a:prstGeom prst="line">
            <a:avLst/>
          </a:prstGeom>
          <a:ln w="3175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286116" y="5143512"/>
            <a:ext cx="3429024" cy="71438"/>
          </a:xfrm>
          <a:prstGeom prst="line">
            <a:avLst/>
          </a:prstGeom>
          <a:ln w="2540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286248" y="214290"/>
            <a:ext cx="2500313" cy="5715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Мыс </a:t>
            </a:r>
            <a:r>
              <a:rPr lang="ru-RU" sz="2400" b="1" dirty="0" err="1" smtClean="0">
                <a:solidFill>
                  <a:srgbClr val="FF0000"/>
                </a:solidFill>
              </a:rPr>
              <a:t>Бен-Секка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86512" y="1071546"/>
            <a:ext cx="26432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Северный тропик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429356" y="4714884"/>
            <a:ext cx="27146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Южный тропик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3357562"/>
            <a:ext cx="35004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Нулевой меридиан</a:t>
            </a:r>
            <a:endParaRPr lang="ru-RU" sz="2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000892" y="214290"/>
            <a:ext cx="2238626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37° с.ш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.11°в.д.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215206" y="2143116"/>
            <a:ext cx="1714512" cy="7143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</a:rPr>
              <a:t>Мыс </a:t>
            </a:r>
            <a:r>
              <a:rPr lang="ru-RU" sz="2400" b="1" dirty="0" err="1">
                <a:solidFill>
                  <a:srgbClr val="FF0000"/>
                </a:solidFill>
              </a:rPr>
              <a:t>Рас-Хафун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286644" y="2928934"/>
            <a:ext cx="2209900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11°с.ш. 52° в.д.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3500438"/>
            <a:ext cx="17145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экватор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857488" y="6143620"/>
            <a:ext cx="2857504" cy="3572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</a:rPr>
              <a:t>Мыс Игольный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857884" y="6143644"/>
            <a:ext cx="2249335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35° ю.ш.20°в.д.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57224" y="2357430"/>
            <a:ext cx="2500313" cy="5000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</a:rPr>
              <a:t>Мыс </a:t>
            </a:r>
            <a:r>
              <a:rPr lang="ru-RU" sz="2400" b="1" dirty="0" err="1">
                <a:solidFill>
                  <a:srgbClr val="FF0000"/>
                </a:solidFill>
              </a:rPr>
              <a:t>Альмади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2714620"/>
            <a:ext cx="2260555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15°с.ш. 17° </a:t>
            </a:r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з.д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Блок-схема: узел 36"/>
          <p:cNvSpPr/>
          <p:nvPr/>
        </p:nvSpPr>
        <p:spPr>
          <a:xfrm>
            <a:off x="3857620" y="428604"/>
            <a:ext cx="214314" cy="21431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Блок-схема: узел 37"/>
          <p:cNvSpPr/>
          <p:nvPr/>
        </p:nvSpPr>
        <p:spPr>
          <a:xfrm>
            <a:off x="4429124" y="5857892"/>
            <a:ext cx="214314" cy="21431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Блок-схема: узел 38"/>
          <p:cNvSpPr/>
          <p:nvPr/>
        </p:nvSpPr>
        <p:spPr>
          <a:xfrm>
            <a:off x="1500166" y="2000240"/>
            <a:ext cx="214314" cy="21431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Блок-схема: узел 39"/>
          <p:cNvSpPr/>
          <p:nvPr/>
        </p:nvSpPr>
        <p:spPr>
          <a:xfrm>
            <a:off x="6929454" y="2428868"/>
            <a:ext cx="214314" cy="21431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/>
      <p:bldP spid="13" grpId="0"/>
      <p:bldP spid="14" grpId="0"/>
      <p:bldP spid="15" grpId="0" animBg="1"/>
      <p:bldP spid="16" grpId="0" animBg="1"/>
      <p:bldP spid="17" grpId="0" animBg="1"/>
      <p:bldP spid="18" grpId="0"/>
      <p:bldP spid="19" grpId="0" animBg="1"/>
      <p:bldP spid="20" grpId="0" animBg="1"/>
      <p:bldP spid="21" grpId="0" animBg="1"/>
      <p:bldP spid="22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Documents and Settings\Люба\Рабочий стол\африка\iii0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9956"/>
            <a:ext cx="5120580" cy="6668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929313" y="4429125"/>
            <a:ext cx="3214687" cy="6429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экваториальный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>
            <a:off x="2500313" y="3571875"/>
            <a:ext cx="3286125" cy="121443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5715008" y="3357563"/>
            <a:ext cx="3286117" cy="7143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субэкваториальный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>
            <a:off x="2714612" y="2928934"/>
            <a:ext cx="3214702" cy="71438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6000750" y="2428875"/>
            <a:ext cx="2928968" cy="571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тропический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>
            <a:off x="1643043" y="1643050"/>
            <a:ext cx="4357709" cy="100013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10" idx="1"/>
          </p:cNvCxnSpPr>
          <p:nvPr/>
        </p:nvCxnSpPr>
        <p:spPr>
          <a:xfrm rot="10800000" flipV="1">
            <a:off x="2928926" y="2714624"/>
            <a:ext cx="3071824" cy="3071811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5929322" y="1071546"/>
            <a:ext cx="2714625" cy="571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субтропический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 rot="5400000">
            <a:off x="1857358" y="2571746"/>
            <a:ext cx="5143535" cy="3000397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7" idx="1"/>
          </p:cNvCxnSpPr>
          <p:nvPr/>
        </p:nvCxnSpPr>
        <p:spPr>
          <a:xfrm rot="10800000">
            <a:off x="2143108" y="785794"/>
            <a:ext cx="3786214" cy="571502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0" y="5786454"/>
            <a:ext cx="9144000" cy="107154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</a:rPr>
              <a:t>Вывод: Африка жаркий материк, т.к. большая часть находится между тропиками.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7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u="dbl" dirty="0" smtClean="0">
                <a:solidFill>
                  <a:srgbClr val="7030A0"/>
                </a:solidFill>
                <a:latin typeface="Arial Black" pitchFamily="34" charset="0"/>
              </a:rPr>
              <a:t>Океаны и моря, </a:t>
            </a:r>
            <a:br>
              <a:rPr lang="ru-RU" sz="3600" b="1" u="dbl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3600" b="1" u="dbl" dirty="0" smtClean="0">
                <a:solidFill>
                  <a:srgbClr val="7030A0"/>
                </a:solidFill>
                <a:latin typeface="Arial Black" pitchFamily="34" charset="0"/>
              </a:rPr>
              <a:t>            омывающие Африку:</a:t>
            </a:r>
            <a:endParaRPr lang="ru-RU" sz="3600" b="1" u="dbl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10243" name="Picture 2" descr="C:\Documents and Settings\Люба\Рабочий стол\африка\afr_fiz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928938" y="2332038"/>
            <a:ext cx="3370262" cy="4525962"/>
          </a:xfrm>
        </p:spPr>
      </p:pic>
      <p:sp>
        <p:nvSpPr>
          <p:cNvPr id="6" name="Прямоугольник 5"/>
          <p:cNvSpPr/>
          <p:nvPr/>
        </p:nvSpPr>
        <p:spPr>
          <a:xfrm>
            <a:off x="4286248" y="1357298"/>
            <a:ext cx="4078039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Средиземное море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4857750" y="1857375"/>
            <a:ext cx="357188" cy="928688"/>
          </a:xfrm>
          <a:prstGeom prst="down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4572008"/>
            <a:ext cx="3262816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Атлантический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океан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2643188" y="5214938"/>
            <a:ext cx="1285875" cy="285750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689482" y="5143512"/>
            <a:ext cx="2454518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Индийский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океан </a:t>
            </a:r>
          </a:p>
        </p:txBody>
      </p:sp>
      <p:sp>
        <p:nvSpPr>
          <p:cNvPr id="11" name="Стрелка влево 10"/>
          <p:cNvSpPr/>
          <p:nvPr/>
        </p:nvSpPr>
        <p:spPr>
          <a:xfrm>
            <a:off x="5786438" y="6000750"/>
            <a:ext cx="1357312" cy="285750"/>
          </a:xfrm>
          <a:prstGeom prst="lef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858016" y="2857496"/>
            <a:ext cx="184698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Красное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море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5786438" y="3500438"/>
            <a:ext cx="1357312" cy="285750"/>
          </a:xfrm>
          <a:prstGeom prst="lef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100" name="Picture 4" descr="C:\Documents and Settings\Люба\Рабочий стол\африка\se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428736"/>
            <a:ext cx="3535362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C:\Documents and Settings\Люба\Рабочий стол\африка\красное 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643182"/>
            <a:ext cx="3762375" cy="250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2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20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2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29600" cy="121444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Расположение Африки по отношению к другим материкам:</a:t>
            </a:r>
          </a:p>
        </p:txBody>
      </p:sp>
      <p:pic>
        <p:nvPicPr>
          <p:cNvPr id="11267" name="Picture 2" descr="C:\Documents and Settings\Люба\Рабочий стол\африка\karta_mira22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75" y="1571625"/>
            <a:ext cx="7634288" cy="4972050"/>
          </a:xfrm>
        </p:spPr>
      </p:pic>
      <p:sp>
        <p:nvSpPr>
          <p:cNvPr id="6" name="Прямоугольник 5"/>
          <p:cNvSpPr/>
          <p:nvPr/>
        </p:nvSpPr>
        <p:spPr>
          <a:xfrm>
            <a:off x="857250" y="2500313"/>
            <a:ext cx="2500313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Гибралтарский пролив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714625" y="3071813"/>
            <a:ext cx="785813" cy="142875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5072063" y="3000375"/>
            <a:ext cx="1643062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Суэцкий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канал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4429125" y="3286125"/>
            <a:ext cx="642938" cy="71438"/>
          </a:xfrm>
          <a:prstGeom prst="straightConnector1">
            <a:avLst/>
          </a:prstGeom>
          <a:ln w="317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4" name="Picture 4" descr="C:\Documents and Settings\Люба\Рабочий стол\африка\350px-Strait_of_gibralta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5" y="3357563"/>
            <a:ext cx="3200400" cy="331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C:\Documents and Settings\Люба\Рабочий стол\африка\IMG_304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38" y="3786188"/>
            <a:ext cx="3556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C:\Documents and Settings\Люба\Рабочий стол\африка\117820137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25" y="3929063"/>
            <a:ext cx="2614613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C:\Documents and Settings\Люба\Рабочий стол\африка\hurgada1_2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4143375"/>
            <a:ext cx="300037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357688" y="2286000"/>
            <a:ext cx="13573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Евразия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xit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3000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0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Люба\Рабочий стол\африка\afr_fiz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285875" y="428625"/>
            <a:ext cx="4784725" cy="6429375"/>
          </a:xfrm>
        </p:spPr>
      </p:pic>
      <p:sp>
        <p:nvSpPr>
          <p:cNvPr id="6" name="Прямоугольник 5"/>
          <p:cNvSpPr/>
          <p:nvPr/>
        </p:nvSpPr>
        <p:spPr>
          <a:xfrm rot="16200000">
            <a:off x="-1969329" y="2469339"/>
            <a:ext cx="529055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Береговая линия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5500702"/>
            <a:ext cx="2621872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Гвинейский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залив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 flipH="1" flipV="1">
            <a:off x="892969" y="3750469"/>
            <a:ext cx="2214562" cy="114300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6357950" y="4857760"/>
            <a:ext cx="2594107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Остров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Мадагаскар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>
            <a:off x="5572125" y="4929188"/>
            <a:ext cx="1357313" cy="57150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0800000" flipV="1">
            <a:off x="5857875" y="1857375"/>
            <a:ext cx="1643063" cy="92868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6286512" y="571480"/>
            <a:ext cx="2518574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Полуостров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Сомали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000760" y="3071810"/>
            <a:ext cx="3006336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Мозамбикский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пролив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 rot="10800000" flipV="1">
            <a:off x="5286375" y="3714750"/>
            <a:ext cx="1285875" cy="92868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1857356" y="-142900"/>
            <a:ext cx="398743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Канарские острова</a:t>
            </a:r>
          </a:p>
        </p:txBody>
      </p:sp>
      <p:cxnSp>
        <p:nvCxnSpPr>
          <p:cNvPr id="22" name="Прямая со стрелкой 21"/>
          <p:cNvCxnSpPr/>
          <p:nvPr/>
        </p:nvCxnSpPr>
        <p:spPr>
          <a:xfrm rot="5400000">
            <a:off x="1214437" y="642938"/>
            <a:ext cx="1071563" cy="35718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8" name="Picture 4" descr="C:\Documents and Settings\Люба\Рабочий стол\африка\pics.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313" y="3714750"/>
            <a:ext cx="2351087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C:\Documents and Settings\Люба\Рабочий стол\африка\4f2dd487f36f206682993c8cd2dd95c2_ful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85875" y="3295650"/>
            <a:ext cx="283845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C:\Documents and Settings\Люба\Рабочий стол\африка\canaries_map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28813" y="428625"/>
            <a:ext cx="3929062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300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3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4786346" cy="621510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ПРОБЛЕМНЫЙ ВОПРОС: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 smtClean="0"/>
              <a:t>Все материки разные, но каждый индивидуален по-своему. 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чего будет зависеть природа материка? Каким будет климат? Растительность? Животный мир?</a:t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13" descr="шим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500174"/>
            <a:ext cx="3337802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785794"/>
            <a:ext cx="809246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урок!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Picture 5" descr="D:\System\Рабочий стол\Африка\ягуар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857364"/>
            <a:ext cx="4724426" cy="45085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</TotalTime>
  <Words>156</Words>
  <Application>Microsoft Office PowerPoint</Application>
  <PresentationFormat>Экран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Географическое положение</vt:lpstr>
      <vt:lpstr>Слайд 2</vt:lpstr>
      <vt:lpstr>Слайд 3</vt:lpstr>
      <vt:lpstr>Океаны и моря,              омывающие Африку:</vt:lpstr>
      <vt:lpstr>Расположение Африки по отношению к другим материкам:</vt:lpstr>
      <vt:lpstr>Слайд 6</vt:lpstr>
      <vt:lpstr>ПРОБЛЕМНЫЙ ВОПРОС:  Все материки разные, но каждый индивидуален по-своему.   От чего будет зависеть природа материка? Каким будет климат? Растительность? Животный мир? </vt:lpstr>
      <vt:lpstr>Слайд 8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Loner-XP</dc:creator>
  <cp:lastModifiedBy>Миляуша Халиловна</cp:lastModifiedBy>
  <cp:revision>64</cp:revision>
  <dcterms:created xsi:type="dcterms:W3CDTF">2010-11-21T13:01:11Z</dcterms:created>
  <dcterms:modified xsi:type="dcterms:W3CDTF">2012-11-12T05:36:18Z</dcterms:modified>
</cp:coreProperties>
</file>