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6088-41D9-4252-BDAB-9B06193296F2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50651-649C-4AF9-8B0E-2D2F93A0C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653136"/>
            <a:ext cx="5486400" cy="136815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Arial Black" pitchFamily="34" charset="0"/>
              </a:rPr>
              <a:t>Россия</a:t>
            </a:r>
            <a:endParaRPr lang="ru-RU" sz="7200" dirty="0">
              <a:latin typeface="Arial Black" pitchFamily="34" charset="0"/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08" y="764704"/>
            <a:ext cx="89487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115902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Москва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865653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2013-02-05T13:47:14Z</dcterms:created>
  <dcterms:modified xsi:type="dcterms:W3CDTF">2013-02-05T14:11:28Z</dcterms:modified>
</cp:coreProperties>
</file>