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59" r:id="rId8"/>
    <p:sldId id="25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0-tub-ru.yandex.net/i?id=324558629-45-72&amp;n=2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97" r="21728"/>
          <a:stretch/>
        </p:blipFill>
        <p:spPr bwMode="auto">
          <a:xfrm>
            <a:off x="6372200" y="476672"/>
            <a:ext cx="1800200" cy="2382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0-tub-ru.yandex.net/i?id=24991766-53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04864"/>
            <a:ext cx="3816424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764704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шмель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6191672" y="3429000"/>
            <a:ext cx="2268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жук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4077548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47664" y="1700808"/>
            <a:ext cx="691276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/>
              <a:t>Буквы ж – ш.</a:t>
            </a:r>
          </a:p>
          <a:p>
            <a:pPr algn="ctr"/>
            <a:r>
              <a:rPr lang="ru-RU" sz="6600" dirty="0" smtClean="0"/>
              <a:t>Звуки [</a:t>
            </a:r>
            <a:r>
              <a:rPr lang="ru-RU" sz="6600" dirty="0"/>
              <a:t>ж</a:t>
            </a:r>
            <a:r>
              <a:rPr lang="ru-RU" sz="6600" dirty="0" smtClean="0"/>
              <a:t>], [ш].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213880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Прямая соединительная линия 13"/>
          <p:cNvCxnSpPr/>
          <p:nvPr/>
        </p:nvCxnSpPr>
        <p:spPr>
          <a:xfrm>
            <a:off x="5214938" y="3571875"/>
            <a:ext cx="642937" cy="57150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Прямая соединительная линия 2"/>
          <p:cNvCxnSpPr/>
          <p:nvPr/>
        </p:nvCxnSpPr>
        <p:spPr>
          <a:xfrm rot="5400000" flipH="1" flipV="1">
            <a:off x="576263" y="3770313"/>
            <a:ext cx="1000125" cy="746125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>
            <a:endCxn id="10" idx="1"/>
          </p:cNvCxnSpPr>
          <p:nvPr/>
        </p:nvCxnSpPr>
        <p:spPr>
          <a:xfrm rot="16200000" flipH="1">
            <a:off x="3591719" y="5755481"/>
            <a:ext cx="1298575" cy="646113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>
            <a:endCxn id="9" idx="1"/>
          </p:cNvCxnSpPr>
          <p:nvPr/>
        </p:nvCxnSpPr>
        <p:spPr>
          <a:xfrm rot="5400000">
            <a:off x="2102644" y="5853907"/>
            <a:ext cx="1239837" cy="53340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1417755" y="1785902"/>
            <a:ext cx="3857652" cy="3857652"/>
          </a:xfrm>
          <a:prstGeom prst="ellipse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  <a:tileRect/>
          </a:gradFill>
          <a:ln>
            <a:gradFill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 rot="18741738">
            <a:off x="-11023" y="4701107"/>
            <a:ext cx="914400" cy="403609"/>
          </a:xfrm>
          <a:prstGeom prst="ellips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gradFill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Хорда 8"/>
          <p:cNvSpPr/>
          <p:nvPr/>
        </p:nvSpPr>
        <p:spPr>
          <a:xfrm rot="6744725">
            <a:off x="1308100" y="5791200"/>
            <a:ext cx="1025525" cy="1374775"/>
          </a:xfrm>
          <a:prstGeom prst="chord">
            <a:avLst/>
          </a:prstGeom>
          <a:noFill/>
          <a:ln>
            <a:solidFill>
              <a:srgbClr val="00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Хорда 9"/>
          <p:cNvSpPr/>
          <p:nvPr/>
        </p:nvSpPr>
        <p:spPr>
          <a:xfrm rot="4086666" flipV="1">
            <a:off x="4771232" y="5784056"/>
            <a:ext cx="862012" cy="1374775"/>
          </a:xfrm>
          <a:prstGeom prst="chord">
            <a:avLst/>
          </a:prstGeom>
          <a:noFill/>
          <a:ln>
            <a:solidFill>
              <a:srgbClr val="00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8142" name="Picture 2" descr="D:\больная\45\школа\c31a69c60e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4763" y="-71438"/>
            <a:ext cx="4286250" cy="3190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1989138" y="1428750"/>
            <a:ext cx="2854325" cy="45085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700" b="1" dirty="0">
                <a:solidFill>
                  <a:srgbClr val="4D4D4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</a:t>
            </a:r>
            <a:endParaRPr lang="ru-RU" sz="2870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15" name="Овал 14"/>
          <p:cNvSpPr/>
          <p:nvPr/>
        </p:nvSpPr>
        <p:spPr>
          <a:xfrm rot="17275552">
            <a:off x="5667076" y="3006222"/>
            <a:ext cx="914400" cy="414334"/>
          </a:xfrm>
          <a:prstGeom prst="ellips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gradFill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rot="5400000">
            <a:off x="5679282" y="3821906"/>
            <a:ext cx="500062" cy="142875"/>
          </a:xfrm>
          <a:prstGeom prst="line">
            <a:avLst/>
          </a:prstGeom>
          <a:ln w="508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5857875" y="4159250"/>
            <a:ext cx="2643188" cy="7699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лы</a:t>
            </a:r>
            <a:r>
              <a:rPr lang="ru-RU" sz="4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154613" y="285750"/>
            <a:ext cx="2036762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Буква </a:t>
            </a:r>
            <a:r>
              <a:rPr lang="ru-RU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жэ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7011988" y="285750"/>
            <a:ext cx="1846262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звук [ж] –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5786438" y="690563"/>
            <a:ext cx="208280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согласный, 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5365750" y="1143000"/>
            <a:ext cx="1706563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звонкий, </a:t>
            </a:r>
            <a:endParaRPr lang="ru-RU" sz="28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6858000" y="1143000"/>
            <a:ext cx="155575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парный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  <a:endParaRPr lang="ru-RU" sz="2800" dirty="0">
              <a:latin typeface="+mn-lt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283577" y="1500188"/>
            <a:ext cx="32837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всегда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твёрдый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412238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Прямая соединительная линия 13"/>
          <p:cNvCxnSpPr/>
          <p:nvPr/>
        </p:nvCxnSpPr>
        <p:spPr>
          <a:xfrm>
            <a:off x="5214938" y="3571875"/>
            <a:ext cx="642937" cy="57150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Прямая соединительная линия 2"/>
          <p:cNvCxnSpPr/>
          <p:nvPr/>
        </p:nvCxnSpPr>
        <p:spPr>
          <a:xfrm rot="5400000" flipH="1" flipV="1">
            <a:off x="576263" y="3770313"/>
            <a:ext cx="1000125" cy="746125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>
            <a:endCxn id="10" idx="1"/>
          </p:cNvCxnSpPr>
          <p:nvPr/>
        </p:nvCxnSpPr>
        <p:spPr>
          <a:xfrm rot="16200000" flipH="1">
            <a:off x="3591719" y="5755481"/>
            <a:ext cx="1298575" cy="646113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>
            <a:endCxn id="9" idx="1"/>
          </p:cNvCxnSpPr>
          <p:nvPr/>
        </p:nvCxnSpPr>
        <p:spPr>
          <a:xfrm rot="5400000">
            <a:off x="2102644" y="5853907"/>
            <a:ext cx="1239837" cy="53340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1417755" y="1785902"/>
            <a:ext cx="3857652" cy="3857652"/>
          </a:xfrm>
          <a:prstGeom prst="ellipse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  <a:tileRect/>
          </a:gradFill>
          <a:ln>
            <a:gradFill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 rot="18741738">
            <a:off x="-11023" y="4701107"/>
            <a:ext cx="914400" cy="403609"/>
          </a:xfrm>
          <a:prstGeom prst="ellips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gradFill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Хорда 8"/>
          <p:cNvSpPr/>
          <p:nvPr/>
        </p:nvSpPr>
        <p:spPr>
          <a:xfrm rot="6744725">
            <a:off x="1308100" y="5791200"/>
            <a:ext cx="1025525" cy="1374775"/>
          </a:xfrm>
          <a:prstGeom prst="chord">
            <a:avLst/>
          </a:prstGeom>
          <a:noFill/>
          <a:ln>
            <a:solidFill>
              <a:srgbClr val="00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Хорда 9"/>
          <p:cNvSpPr/>
          <p:nvPr/>
        </p:nvSpPr>
        <p:spPr>
          <a:xfrm rot="4086666" flipV="1">
            <a:off x="4771232" y="5784056"/>
            <a:ext cx="862012" cy="1374775"/>
          </a:xfrm>
          <a:prstGeom prst="chord">
            <a:avLst/>
          </a:prstGeom>
          <a:noFill/>
          <a:ln>
            <a:solidFill>
              <a:srgbClr val="00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8142" name="Picture 2" descr="D:\больная\45\школа\c31a69c60e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4763" y="-71438"/>
            <a:ext cx="4286250" cy="3190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1700938" y="1388848"/>
            <a:ext cx="3291286" cy="45089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700" b="1" dirty="0" smtClean="0">
                <a:solidFill>
                  <a:srgbClr val="4D4D4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</a:t>
            </a:r>
            <a:endParaRPr lang="ru-RU" sz="2870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15" name="Овал 14"/>
          <p:cNvSpPr/>
          <p:nvPr/>
        </p:nvSpPr>
        <p:spPr>
          <a:xfrm rot="17275552">
            <a:off x="5667076" y="3006222"/>
            <a:ext cx="914400" cy="414334"/>
          </a:xfrm>
          <a:prstGeom prst="ellips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gradFill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rot="5400000">
            <a:off x="5679282" y="3821906"/>
            <a:ext cx="500062" cy="142875"/>
          </a:xfrm>
          <a:prstGeom prst="line">
            <a:avLst/>
          </a:prstGeom>
          <a:ln w="508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5857875" y="4159250"/>
            <a:ext cx="2643188" cy="7699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120910" y="285750"/>
            <a:ext cx="21041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Буква </a:t>
            </a:r>
            <a:r>
              <a:rPr lang="ru-RU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ша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990502" y="285750"/>
            <a:ext cx="18892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звук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[ш]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5786438" y="690563"/>
            <a:ext cx="208280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согласный, 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5365750" y="1143000"/>
            <a:ext cx="1706563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звонкий, </a:t>
            </a:r>
            <a:endParaRPr lang="ru-RU" sz="28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6858000" y="1143000"/>
            <a:ext cx="155575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парный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  <a:endParaRPr lang="ru-RU" sz="2800" dirty="0">
              <a:latin typeface="+mn-lt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261936" y="1500188"/>
            <a:ext cx="33270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всегда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твёрдый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]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5914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1" y="0"/>
            <a:ext cx="9144000" cy="517064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600" b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Но</a:t>
            </a:r>
            <a:r>
              <a:rPr lang="ru-RU" sz="66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</a:t>
            </a:r>
            <a:r>
              <a:rPr lang="ru-RU" sz="66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r>
              <a:rPr lang="ru-RU" sz="6600" b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sz="6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6600" b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чи</a:t>
            </a:r>
            <a:r>
              <a:rPr lang="ru-RU" sz="66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</a:t>
            </a:r>
            <a:r>
              <a:rPr lang="ru-RU" sz="66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r>
              <a:rPr lang="ru-RU" sz="6600" b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sz="6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6600" b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стри</a:t>
            </a:r>
            <a:r>
              <a:rPr lang="ru-RU" sz="66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</a:t>
            </a:r>
            <a:r>
              <a:rPr lang="ru-RU" sz="66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r>
              <a:rPr lang="ru-RU" sz="6600" b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sz="6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6600" b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</a:t>
            </a:r>
            <a:r>
              <a:rPr lang="ru-RU" sz="6600" b="1" dirty="0" smtClean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</a:t>
            </a:r>
            <a:r>
              <a:rPr lang="ru-RU" sz="66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</a:t>
            </a:r>
            <a:r>
              <a:rPr lang="ru-RU" sz="6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r>
              <a:rPr lang="ru-RU" sz="66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</a:t>
            </a:r>
            <a:r>
              <a:rPr lang="ru-RU" sz="6600" b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шала</a:t>
            </a:r>
            <a:r>
              <a:rPr lang="ru-RU" sz="66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</a:t>
            </a:r>
            <a:r>
              <a:rPr lang="ru-RU" sz="66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r>
              <a:rPr lang="ru-RU" sz="6600" b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камы</a:t>
            </a:r>
            <a:r>
              <a:rPr lang="ru-RU" sz="66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</a:t>
            </a:r>
            <a:r>
              <a:rPr lang="ru-RU" sz="66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r>
              <a:rPr lang="ru-RU" sz="6600" b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у</a:t>
            </a:r>
            <a:r>
              <a:rPr lang="ru-RU" sz="66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</a:t>
            </a:r>
            <a:r>
              <a:rPr lang="ru-RU" sz="66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r>
              <a:rPr lang="ru-RU" sz="6600" b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sz="6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6600" b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</a:t>
            </a:r>
            <a:r>
              <a:rPr lang="ru-RU" sz="66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</a:t>
            </a:r>
            <a:r>
              <a:rPr lang="ru-RU" sz="66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r>
              <a:rPr lang="ru-RU" sz="6600" b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br>
              <a:rPr lang="ru-RU" sz="6600" b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6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66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</a:t>
            </a:r>
            <a:r>
              <a:rPr lang="ru-RU" sz="66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r>
              <a:rPr lang="ru-RU" sz="6600" b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ть,</a:t>
            </a:r>
            <a:r>
              <a:rPr lang="ru-RU" sz="6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6600" b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ти</a:t>
            </a:r>
            <a:r>
              <a:rPr lang="ru-RU" sz="66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</a:t>
            </a:r>
            <a:r>
              <a:rPr lang="ru-RU" sz="66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r>
              <a:rPr lang="ru-RU" sz="6600" b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на. </a:t>
            </a:r>
          </a:p>
        </p:txBody>
      </p:sp>
    </p:spTree>
    <p:extLst>
      <p:ext uri="{BB962C8B-B14F-4D97-AF65-F5344CB8AC3E}">
        <p14:creationId xmlns:p14="http://schemas.microsoft.com/office/powerpoint/2010/main" val="21313344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88640"/>
            <a:ext cx="9144000" cy="535531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50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Помни</a:t>
            </a:r>
            <a:r>
              <a:rPr lang="ru-RU" sz="15000" b="1" i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sz="96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96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9600" b="1" i="1" dirty="0" err="1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9600" b="1" i="1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96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9600" b="1" i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96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9600" b="1" i="1" dirty="0" smtClean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пиш</a:t>
            </a:r>
            <a:r>
              <a:rPr lang="ru-RU" sz="96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96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96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9600" b="1" i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96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i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9600" b="1" i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5846853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25062" y="2082953"/>
            <a:ext cx="809388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Молодцы!</a:t>
            </a: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Успехов вам, жуки!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6192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80416"/>
            <a:ext cx="8645067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693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Весна</Template>
  <TotalTime>21</TotalTime>
  <Words>81</Words>
  <Application>Microsoft Office PowerPoint</Application>
  <PresentationFormat>Экран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Spring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James Bond</cp:lastModifiedBy>
  <cp:revision>4</cp:revision>
  <dcterms:created xsi:type="dcterms:W3CDTF">2012-12-18T18:37:20Z</dcterms:created>
  <dcterms:modified xsi:type="dcterms:W3CDTF">2012-12-18T19:00:50Z</dcterms:modified>
</cp:coreProperties>
</file>