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59" r:id="rId3"/>
    <p:sldId id="265" r:id="rId4"/>
    <p:sldId id="263" r:id="rId5"/>
    <p:sldId id="261" r:id="rId6"/>
    <p:sldId id="264" r:id="rId7"/>
    <p:sldId id="262" r:id="rId8"/>
    <p:sldId id="266" r:id="rId9"/>
    <p:sldId id="267" r:id="rId10"/>
    <p:sldId id="271" r:id="rId11"/>
    <p:sldId id="270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36664-676A-4A22-8063-1F441D56A6B9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34610-5998-4884-BF7C-8D99BF33E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34610-5998-4884-BF7C-8D99BF33EC4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92A7E-6EC4-4ADD-A892-47BFC7687094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84C65-F6CA-47C2-85EF-45B1C207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6876256" cy="76470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ПОЛЮБУЙСЯ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ИЗРАЗЦАМИ ИЗ ДЕКОРА ПЕЧИ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ВЕНЕРА1\фото1\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39752" cy="2195736"/>
          </a:xfrm>
          <a:prstGeom prst="rect">
            <a:avLst/>
          </a:prstGeom>
          <a:noFill/>
        </p:spPr>
      </p:pic>
      <p:pic>
        <p:nvPicPr>
          <p:cNvPr id="1029" name="Picture 5" descr="D:\ВЕНЕРА1\фото1\1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484784"/>
            <a:ext cx="2411760" cy="2564904"/>
          </a:xfrm>
          <a:prstGeom prst="rect">
            <a:avLst/>
          </a:prstGeom>
          <a:noFill/>
        </p:spPr>
      </p:pic>
      <p:pic>
        <p:nvPicPr>
          <p:cNvPr id="1030" name="Picture 6" descr="D:\ВЕНЕРА1\фото1\855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04864"/>
            <a:ext cx="2339752" cy="2339752"/>
          </a:xfrm>
          <a:prstGeom prst="rect">
            <a:avLst/>
          </a:prstGeom>
          <a:noFill/>
        </p:spPr>
      </p:pic>
      <p:pic>
        <p:nvPicPr>
          <p:cNvPr id="1031" name="Picture 7" descr="D:\ВЕНЕРА1\фото1\2010-06-05-23-59-30-ubqgsuy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836712"/>
            <a:ext cx="2160240" cy="3168352"/>
          </a:xfrm>
          <a:prstGeom prst="rect">
            <a:avLst/>
          </a:prstGeom>
          <a:noFill/>
        </p:spPr>
      </p:pic>
      <p:pic>
        <p:nvPicPr>
          <p:cNvPr id="1032" name="Picture 8" descr="D:\ВЕНЕРА1\фото1\021_0003453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4005064"/>
            <a:ext cx="3456384" cy="2852936"/>
          </a:xfrm>
          <a:prstGeom prst="rect">
            <a:avLst/>
          </a:prstGeom>
          <a:noFill/>
        </p:spPr>
      </p:pic>
      <p:pic>
        <p:nvPicPr>
          <p:cNvPr id="1033" name="Picture 9" descr="D:\ВЕНЕРА1\фото1\021_0001651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836712"/>
            <a:ext cx="2232248" cy="3168352"/>
          </a:xfrm>
          <a:prstGeom prst="rect">
            <a:avLst/>
          </a:prstGeom>
          <a:noFill/>
        </p:spPr>
      </p:pic>
      <p:pic>
        <p:nvPicPr>
          <p:cNvPr id="1034" name="Picture 10" descr="D:\ВЕНЕРА1\фото1\001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4005064"/>
            <a:ext cx="3347864" cy="2852936"/>
          </a:xfrm>
          <a:prstGeom prst="rect">
            <a:avLst/>
          </a:prstGeom>
          <a:noFill/>
        </p:spPr>
      </p:pic>
      <p:pic>
        <p:nvPicPr>
          <p:cNvPr id="1036" name="Picture 12" descr="D:\ВЕНЕРА1\фото1\i009-001-22256373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512384"/>
            <a:ext cx="2339752" cy="2345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РИСУНОК МОЖЕТ ВЫГЛЯДЕТЬ ТАК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savepic.su/7361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764704"/>
            <a:ext cx="5256584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РАБОТЫ ДЕТЕЙ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8" descr="D:\ВЕНЕРА1\фото1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645024"/>
            <a:ext cx="4860032" cy="3212976"/>
          </a:xfrm>
          <a:prstGeom prst="rect">
            <a:avLst/>
          </a:prstGeom>
          <a:noFill/>
        </p:spPr>
      </p:pic>
      <p:pic>
        <p:nvPicPr>
          <p:cNvPr id="4" name="Picture 7" descr="D:\ВЕНЕРА1\фото1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4283968" cy="2952328"/>
          </a:xfrm>
          <a:prstGeom prst="rect">
            <a:avLst/>
          </a:prstGeom>
          <a:noFill/>
        </p:spPr>
      </p:pic>
      <p:pic>
        <p:nvPicPr>
          <p:cNvPr id="6" name="Picture 6" descr="D:\ВЕНЕРА1\фото1\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5024"/>
            <a:ext cx="4283968" cy="3212976"/>
          </a:xfrm>
          <a:prstGeom prst="rect">
            <a:avLst/>
          </a:prstGeom>
          <a:noFill/>
        </p:spPr>
      </p:pic>
      <p:pic>
        <p:nvPicPr>
          <p:cNvPr id="7" name="Picture 9" descr="D:\ВЕНЕРА1\фото1\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692696"/>
            <a:ext cx="486003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D:\ВЕНЕРА1\фото1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5184576" cy="3460242"/>
          </a:xfrm>
          <a:prstGeom prst="rect">
            <a:avLst/>
          </a:prstGeom>
          <a:noFill/>
        </p:spPr>
      </p:pic>
      <p:pic>
        <p:nvPicPr>
          <p:cNvPr id="3" name="Picture 10" descr="D:\ВЕНЕРА1\фото1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4400" y="3356992"/>
            <a:ext cx="5689600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НАЙДИ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Полкана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борющегося с богатырём на изразце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ВЕНЕРА1\фото1\ee23f15c73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3394472" cy="4525963"/>
          </a:xfrm>
          <a:prstGeom prst="rect">
            <a:avLst/>
          </a:prstGeom>
          <a:noFill/>
        </p:spPr>
      </p:pic>
      <p:pic>
        <p:nvPicPr>
          <p:cNvPr id="1027" name="Picture 3" descr="D:\ВЕНЕРА1\фото1\bo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556792"/>
            <a:ext cx="3862189" cy="41764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6237312"/>
            <a:ext cx="1216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ПОЛКАН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СТАРИННЫЕ РУССКИЕ ПЕЧИ И ПЕЧИ С ИЗРАЗЦАМИ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1" descr="D:\ВЕНЕРА1\фото1\pec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3692525" cy="2506663"/>
          </a:xfrm>
          <a:prstGeom prst="rect">
            <a:avLst/>
          </a:prstGeom>
          <a:noFill/>
        </p:spPr>
      </p:pic>
      <p:pic>
        <p:nvPicPr>
          <p:cNvPr id="4" name="Picture 8" descr="D:\ВЕНЕРА1\фото1\81542863_70922784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36218"/>
            <a:ext cx="4829043" cy="3621782"/>
          </a:xfrm>
          <a:prstGeom prst="rect">
            <a:avLst/>
          </a:prstGeom>
          <a:noFill/>
        </p:spPr>
      </p:pic>
      <p:pic>
        <p:nvPicPr>
          <p:cNvPr id="5" name="Picture 9" descr="D:\ВЕНЕРА1\фото1\artlib_gallery-189581-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221088"/>
            <a:ext cx="3075727" cy="2741290"/>
          </a:xfrm>
          <a:prstGeom prst="rect">
            <a:avLst/>
          </a:prstGeom>
          <a:noFill/>
        </p:spPr>
      </p:pic>
      <p:pic>
        <p:nvPicPr>
          <p:cNvPr id="6" name="Picture 4" descr="D:\ВЕНЕРА1\фото1\380-russ-pech-kartin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0449" y="692697"/>
            <a:ext cx="4203551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:\ВЕНЕРА1\фото1\post-16233-1269637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4048" cy="3674208"/>
          </a:xfrm>
          <a:prstGeom prst="rect">
            <a:avLst/>
          </a:prstGeom>
          <a:noFill/>
        </p:spPr>
      </p:pic>
      <p:pic>
        <p:nvPicPr>
          <p:cNvPr id="3" name="Picture 10" descr="D:\ВЕНЕРА1\фото1\announce.1315150506.1.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6632"/>
            <a:ext cx="4104456" cy="3888432"/>
          </a:xfrm>
          <a:prstGeom prst="rect">
            <a:avLst/>
          </a:prstGeom>
          <a:noFill/>
        </p:spPr>
      </p:pic>
      <p:pic>
        <p:nvPicPr>
          <p:cNvPr id="4" name="Picture 6" descr="D:\ВЕНЕРА1\фото1\668f1c6f-12c2-4678-a3bb-0a41e99ef5ca-w500-h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9504" y="4025280"/>
            <a:ext cx="4464496" cy="2832720"/>
          </a:xfrm>
          <a:prstGeom prst="rect">
            <a:avLst/>
          </a:prstGeom>
          <a:noFill/>
        </p:spPr>
      </p:pic>
      <p:pic>
        <p:nvPicPr>
          <p:cNvPr id="5" name="Picture 5" descr="D:\ВЕНЕРА1\фото1\12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3017"/>
            <a:ext cx="4644008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СОВРЕМЕННЫЕ ПЕЧИ С ИЗРАЗЦАМИ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 descr="D:\ВЕНЕРА1\фото1\46062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2699792" cy="4968552"/>
          </a:xfrm>
          <a:prstGeom prst="rect">
            <a:avLst/>
          </a:prstGeom>
          <a:noFill/>
        </p:spPr>
      </p:pic>
      <p:pic>
        <p:nvPicPr>
          <p:cNvPr id="5130" name="Picture 10" descr="D:\ВЕНЕРА1\фото1\post-8743-124505696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005064"/>
            <a:ext cx="3600400" cy="2852936"/>
          </a:xfrm>
          <a:prstGeom prst="rect">
            <a:avLst/>
          </a:prstGeom>
          <a:noFill/>
        </p:spPr>
      </p:pic>
      <p:pic>
        <p:nvPicPr>
          <p:cNvPr id="5131" name="Picture 11" descr="D:\ВЕНЕРА1\фото1\user50233_pic15867_12948544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836712"/>
            <a:ext cx="3419872" cy="3140968"/>
          </a:xfrm>
          <a:prstGeom prst="rect">
            <a:avLst/>
          </a:prstGeom>
          <a:noFill/>
        </p:spPr>
      </p:pic>
      <p:pic>
        <p:nvPicPr>
          <p:cNvPr id="5132" name="Picture 12" descr="D:\ВЕНЕРА1\фото1\Русская печь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005064"/>
            <a:ext cx="3168352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ВЕНЕРА1\фото1\75_pech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0"/>
            <a:ext cx="3059832" cy="3573016"/>
          </a:xfrm>
          <a:prstGeom prst="rect">
            <a:avLst/>
          </a:prstGeom>
          <a:noFill/>
        </p:spPr>
      </p:pic>
      <p:pic>
        <p:nvPicPr>
          <p:cNvPr id="3" name="Picture 2" descr="D:\ВЕНЕРА1\фото1\4fdf01de019c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63888" cy="3573016"/>
          </a:xfrm>
          <a:prstGeom prst="rect">
            <a:avLst/>
          </a:prstGeom>
          <a:noFill/>
        </p:spPr>
      </p:pic>
      <p:pic>
        <p:nvPicPr>
          <p:cNvPr id="4" name="Picture 5" descr="D:\ВЕНЕРА1\фото1\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0330" y="3573016"/>
            <a:ext cx="5163670" cy="3284984"/>
          </a:xfrm>
          <a:prstGeom prst="rect">
            <a:avLst/>
          </a:prstGeom>
          <a:noFill/>
        </p:spPr>
      </p:pic>
      <p:pic>
        <p:nvPicPr>
          <p:cNvPr id="5" name="Picture 6" descr="D:\ВЕНЕРА1\фото1\95828.194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3016"/>
            <a:ext cx="4091947" cy="3284984"/>
          </a:xfrm>
          <a:prstGeom prst="rect">
            <a:avLst/>
          </a:prstGeom>
          <a:noFill/>
        </p:spPr>
      </p:pic>
      <p:pic>
        <p:nvPicPr>
          <p:cNvPr id="6" name="Picture 7" descr="D:\ВЕНЕРА1\фото1\84682506_f215dc67bfd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0"/>
            <a:ext cx="2537859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ТАБЛИЦА НАЗВАНИЯ ЧАСТЕЙ ПЕЧИ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ВЕНЕРА1\фото1\pech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5056" y="2515965"/>
            <a:ext cx="2913888" cy="2694432"/>
          </a:xfrm>
          <a:prstGeom prst="rect">
            <a:avLst/>
          </a:prstGeom>
          <a:noFill/>
        </p:spPr>
      </p:pic>
      <p:pic>
        <p:nvPicPr>
          <p:cNvPr id="6147" name="Picture 3" descr="D:\ВЕНЕРА1\фото1\russkaya_pec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20029" y="692696"/>
            <a:ext cx="4523971" cy="5998046"/>
          </a:xfrm>
          <a:prstGeom prst="rect">
            <a:avLst/>
          </a:prstGeom>
          <a:noFill/>
        </p:spPr>
      </p:pic>
      <p:pic>
        <p:nvPicPr>
          <p:cNvPr id="6" name="Рисунок 5" descr="http://krovhouse.ru/articles/art6/tmp677-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00808"/>
            <a:ext cx="45720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ИЛЛЮСТРАЦИИ К СКАЗКАМ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D:\ВЕНЕРА1\фото1\0_6f414_597bcc8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689648"/>
            <a:ext cx="3096344" cy="3168352"/>
          </a:xfrm>
          <a:prstGeom prst="rect">
            <a:avLst/>
          </a:prstGeom>
          <a:noFill/>
        </p:spPr>
      </p:pic>
      <p:pic>
        <p:nvPicPr>
          <p:cNvPr id="4" name="Picture 11" descr="D:\ВЕНЕРА1\фото1\spirin_schuk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3707904" cy="5661248"/>
          </a:xfrm>
          <a:prstGeom prst="rect">
            <a:avLst/>
          </a:prstGeom>
          <a:noFill/>
        </p:spPr>
      </p:pic>
      <p:pic>
        <p:nvPicPr>
          <p:cNvPr id="5" name="Picture 10" descr="D:\ВЕНЕРА1\фото1\Petushok_zernishko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8782" y="3717032"/>
            <a:ext cx="2855218" cy="3140968"/>
          </a:xfrm>
          <a:prstGeom prst="rect">
            <a:avLst/>
          </a:prstGeom>
          <a:noFill/>
        </p:spPr>
      </p:pic>
      <p:pic>
        <p:nvPicPr>
          <p:cNvPr id="7" name="Picture 4" descr="D:\ВЕНЕРА1\фото1\6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836712"/>
            <a:ext cx="3635896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:\ВЕНЕРА1\фото1\d34fcb5a67c0d0bb57a73631b160803cd070fa7d6bcd394b4400b3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56992"/>
            <a:ext cx="4499992" cy="3501008"/>
          </a:xfrm>
          <a:prstGeom prst="rect">
            <a:avLst/>
          </a:prstGeom>
          <a:noFill/>
        </p:spPr>
      </p:pic>
      <p:pic>
        <p:nvPicPr>
          <p:cNvPr id="6" name="Picture 5" descr="D:\ВЕНЕРА1\фото1\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3"/>
            <a:ext cx="4644008" cy="3501008"/>
          </a:xfrm>
          <a:prstGeom prst="rect">
            <a:avLst/>
          </a:prstGeom>
          <a:noFill/>
        </p:spPr>
      </p:pic>
      <p:pic>
        <p:nvPicPr>
          <p:cNvPr id="7" name="Picture 8" descr="D:\ВЕНЕРА1\фото1\110825181110238153_f20_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0"/>
            <a:ext cx="3528053" cy="3356992"/>
          </a:xfrm>
          <a:prstGeom prst="rect">
            <a:avLst/>
          </a:prstGeom>
          <a:noFill/>
        </p:spPr>
      </p:pic>
      <p:pic>
        <p:nvPicPr>
          <p:cNvPr id="8" name="Picture 7" descr="D:\ВЕНЕРА1\фото1\1ee2c6be30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771800" cy="3356992"/>
          </a:xfrm>
          <a:prstGeom prst="rect">
            <a:avLst/>
          </a:prstGeom>
          <a:noFill/>
        </p:spPr>
      </p:pic>
      <p:pic>
        <p:nvPicPr>
          <p:cNvPr id="9" name="Picture 9" descr="D:\ВЕНЕРА1\фото1\i_0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0410" y="0"/>
            <a:ext cx="3223590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38</Words>
  <Application>Microsoft Office PowerPoint</Application>
  <PresentationFormat>Экран (4:3)</PresentationFormat>
  <Paragraphs>10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ПОЛЮБУЙСЯ ИЗРАЗЦАМИ ИЗ ДЕКОРА ПЕЧИ</vt:lpstr>
      <vt:lpstr>НАЙДИ  Полкана борющегося с богатырём на изразце</vt:lpstr>
      <vt:lpstr>СТАРИННЫЕ РУССКИЕ ПЕЧИ И ПЕЧИ С ИЗРАЗЦАМИ</vt:lpstr>
      <vt:lpstr>Слайд 4</vt:lpstr>
      <vt:lpstr>СОВРЕМЕННЫЕ ПЕЧИ С ИЗРАЗЦАМИ</vt:lpstr>
      <vt:lpstr>Слайд 6</vt:lpstr>
      <vt:lpstr>ТАБЛИЦА НАЗВАНИЯ ЧАСТЕЙ ПЕЧИ</vt:lpstr>
      <vt:lpstr>ИЛЛЮСТРАЦИИ К СКАЗКАМ</vt:lpstr>
      <vt:lpstr>Слайд 9</vt:lpstr>
      <vt:lpstr>РИСУНОК МОЖЕТ ВЫГЛЯДЕТЬ ТАК</vt:lpstr>
      <vt:lpstr>РАБОТЫ ДЕТЕЙ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</dc:title>
  <dc:creator>qqq</dc:creator>
  <cp:lastModifiedBy>qqq</cp:lastModifiedBy>
  <cp:revision>12</cp:revision>
  <dcterms:created xsi:type="dcterms:W3CDTF">2013-02-11T11:26:13Z</dcterms:created>
  <dcterms:modified xsi:type="dcterms:W3CDTF">2013-02-11T16:14:19Z</dcterms:modified>
</cp:coreProperties>
</file>