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88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89" r:id="rId18"/>
    <p:sldId id="290" r:id="rId19"/>
    <p:sldId id="287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48" autoAdjust="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w 1588"/>
              <a:gd name="T1" fmla="*/ 0 h 1912"/>
              <a:gd name="T2" fmla="*/ 0 w 1588"/>
              <a:gd name="T3" fmla="*/ 9525 h 1912"/>
              <a:gd name="T4" fmla="*/ 0 w 1588"/>
              <a:gd name="T5" fmla="*/ 9525 h 1912"/>
              <a:gd name="T6" fmla="*/ 0 w 1588"/>
              <a:gd name="T7" fmla="*/ 95250 h 1912"/>
              <a:gd name="T8" fmla="*/ 0 w 1588"/>
              <a:gd name="T9" fmla="*/ 3035300 h 1912"/>
              <a:gd name="T10" fmla="*/ 0 w 1588"/>
              <a:gd name="T11" fmla="*/ 3035300 h 1912"/>
              <a:gd name="T12" fmla="*/ 0 w 1588"/>
              <a:gd name="T13" fmla="*/ 0 h 1912"/>
              <a:gd name="T14" fmla="*/ 0 w 1588"/>
              <a:gd name="T15" fmla="*/ 0 h 19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9B8FB-79AC-46AC-AB09-0AF79643A5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9109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A6174-13CE-47F6-B175-2EC5028273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4188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9A877-C5DA-4DBC-AB62-C1AD6FBA3D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0840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05000"/>
            <a:ext cx="82296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868E1-F11B-4179-BAF3-0BDA75CDC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8030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7B70E6-2927-49EC-B6CA-8EE028246E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6442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D732C-7C13-4BB5-A371-A61D084B26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4697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6D5AB-37E4-4273-A0DC-C50B3CD5FF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5537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2EAA8-391E-4ECC-9CA0-971A1743ED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6733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0ED56-5D23-4CC5-89A2-19BA62447D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0025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7CAC4-6507-4900-918D-5C1BF551A9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4019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5A627-CFC0-41F5-BDFB-B43718AB5B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9983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11F8E-2CB4-46F0-BDEF-63A317BBC6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5662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42549F10-2C4C-4072-8998-F932A5FC14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6" r:id="rId1"/>
    <p:sldLayoutId id="2147483725" r:id="rId2"/>
    <p:sldLayoutId id="2147483724" r:id="rId3"/>
    <p:sldLayoutId id="2147483723" r:id="rId4"/>
    <p:sldLayoutId id="2147483722" r:id="rId5"/>
    <p:sldLayoutId id="2147483721" r:id="rId6"/>
    <p:sldLayoutId id="2147483720" r:id="rId7"/>
    <p:sldLayoutId id="2147483719" r:id="rId8"/>
    <p:sldLayoutId id="2147483718" r:id="rId9"/>
    <p:sldLayoutId id="2147483717" r:id="rId10"/>
    <p:sldLayoutId id="2147483716" r:id="rId11"/>
    <p:sldLayoutId id="2147483715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shkolnymir.info/images/stories/Pisately/Nikitin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g0.liveinternet.ru/images/attach/b/3/28/753/28753705_Kalmuykiya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476672"/>
            <a:ext cx="5904656" cy="5616575"/>
          </a:xfrm>
        </p:spPr>
        <p:txBody>
          <a:bodyPr>
            <a:noAutofit/>
          </a:bodyPr>
          <a:lstStyle/>
          <a:p>
            <a:pPr marL="137160" indent="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sz="2000" dirty="0" smtClean="0"/>
              <a:t>Если скажут слово «родина»,</a:t>
            </a:r>
            <a:br>
              <a:rPr lang="ru-RU" sz="2000" dirty="0" smtClean="0"/>
            </a:br>
            <a:r>
              <a:rPr lang="ru-RU" sz="2000" dirty="0" smtClean="0"/>
              <a:t>Сразу в памяти встаёт</a:t>
            </a:r>
            <a:br>
              <a:rPr lang="ru-RU" sz="2000" dirty="0" smtClean="0"/>
            </a:br>
            <a:r>
              <a:rPr lang="ru-RU" sz="2000" dirty="0" smtClean="0"/>
              <a:t>Старый дом, в саду смородина,</a:t>
            </a:r>
            <a:br>
              <a:rPr lang="ru-RU" sz="2000" dirty="0" smtClean="0"/>
            </a:br>
            <a:r>
              <a:rPr lang="ru-RU" sz="2000" dirty="0" smtClean="0"/>
              <a:t>Толстый тополь у ворот.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У реки берёзка - скромница</a:t>
            </a:r>
            <a:br>
              <a:rPr lang="ru-RU" sz="2000" dirty="0" smtClean="0"/>
            </a:br>
            <a:r>
              <a:rPr lang="ru-RU" sz="2000" dirty="0" smtClean="0"/>
              <a:t>И ромашковый бугор…</a:t>
            </a:r>
            <a:br>
              <a:rPr lang="ru-RU" sz="2000" dirty="0" smtClean="0"/>
            </a:br>
            <a:r>
              <a:rPr lang="ru-RU" sz="2000" dirty="0" smtClean="0"/>
              <a:t>А другим, наверно, вспомнится</a:t>
            </a:r>
            <a:br>
              <a:rPr lang="ru-RU" sz="2000" dirty="0" smtClean="0"/>
            </a:br>
            <a:r>
              <a:rPr lang="ru-RU" sz="2000" dirty="0" smtClean="0"/>
              <a:t>Свой родной московский двор.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 лужах первые кораблики,</a:t>
            </a:r>
            <a:br>
              <a:rPr lang="ru-RU" sz="2000" dirty="0" smtClean="0"/>
            </a:br>
            <a:r>
              <a:rPr lang="ru-RU" sz="2000" dirty="0" smtClean="0"/>
              <a:t>Где недавно был каток,</a:t>
            </a:r>
            <a:br>
              <a:rPr lang="ru-RU" sz="2000" dirty="0" smtClean="0"/>
            </a:br>
            <a:r>
              <a:rPr lang="ru-RU" sz="2000" dirty="0" smtClean="0"/>
              <a:t>И большой соседней фабрики</a:t>
            </a:r>
            <a:br>
              <a:rPr lang="ru-RU" sz="2000" dirty="0" smtClean="0"/>
            </a:br>
            <a:r>
              <a:rPr lang="ru-RU" sz="2000" dirty="0" smtClean="0"/>
              <a:t>Громкий радостный гудок.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Или степь, от маков красная,</a:t>
            </a:r>
            <a:br>
              <a:rPr lang="ru-RU" sz="2000" dirty="0" smtClean="0"/>
            </a:br>
            <a:r>
              <a:rPr lang="ru-RU" sz="2000" dirty="0" smtClean="0"/>
              <a:t>Золотая целина…</a:t>
            </a:r>
            <a:br>
              <a:rPr lang="ru-RU" sz="2000" dirty="0" smtClean="0"/>
            </a:br>
            <a:r>
              <a:rPr lang="ru-RU" sz="2000" dirty="0" smtClean="0"/>
              <a:t>Родина бывает разная,</a:t>
            </a:r>
            <a:br>
              <a:rPr lang="ru-RU" sz="2000" dirty="0" smtClean="0"/>
            </a:br>
            <a:r>
              <a:rPr lang="ru-RU" sz="2000" dirty="0" smtClean="0"/>
              <a:t>Но у всех она одна! 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5253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19475" y="1412875"/>
            <a:ext cx="5256213" cy="504031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dirty="0" smtClean="0"/>
              <a:t>   </a:t>
            </a:r>
            <a:r>
              <a:rPr lang="ru-RU" sz="3600" dirty="0" smtClean="0"/>
              <a:t>Русский поэт. </a:t>
            </a:r>
          </a:p>
          <a:p>
            <a:pPr eaLnBrk="1" hangingPunct="1">
              <a:buFontTx/>
              <a:buNone/>
              <a:defRPr/>
            </a:pPr>
            <a:r>
              <a:rPr lang="ru-RU" sz="3600" dirty="0" smtClean="0"/>
              <a:t>   Написал много стихов о русской природе, её раздолье и красоте. Все взрослые с детства знают и помнят его стихотворение «Русь»</a:t>
            </a:r>
          </a:p>
        </p:txBody>
      </p:sp>
      <p:pic>
        <p:nvPicPr>
          <p:cNvPr id="4099" name="i-main-pic" descr="Картинка 11 из 255">
            <a:hlinkClick r:id="rId2"/>
          </p:cNvPr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1557338"/>
            <a:ext cx="3033712" cy="3959225"/>
          </a:xfrm>
        </p:spPr>
      </p:pic>
      <p:sp>
        <p:nvSpPr>
          <p:cNvPr id="4" name="Прямоугольник 3"/>
          <p:cNvSpPr/>
          <p:nvPr/>
        </p:nvSpPr>
        <p:spPr>
          <a:xfrm>
            <a:off x="1116013" y="333375"/>
            <a:ext cx="7450137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ИВАН САВВИЧ НИКИТИН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59338" y="2060575"/>
            <a:ext cx="4537075" cy="374491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ru-RU" sz="2800" dirty="0" smtClean="0"/>
              <a:t> </a:t>
            </a:r>
            <a:r>
              <a:rPr lang="ru-RU" dirty="0" smtClean="0"/>
              <a:t>Под большим шатром</a:t>
            </a:r>
            <a:br>
              <a:rPr lang="ru-RU" dirty="0" smtClean="0"/>
            </a:br>
            <a:r>
              <a:rPr lang="ru-RU" dirty="0" err="1" smtClean="0"/>
              <a:t>Голубых</a:t>
            </a:r>
            <a:r>
              <a:rPr lang="ru-RU" dirty="0" smtClean="0"/>
              <a:t> небес -</a:t>
            </a:r>
            <a:br>
              <a:rPr lang="ru-RU" dirty="0" smtClean="0"/>
            </a:br>
            <a:r>
              <a:rPr lang="ru-RU" dirty="0" smtClean="0"/>
              <a:t>Вижу - даль 	степей</a:t>
            </a:r>
            <a:br>
              <a:rPr lang="ru-RU" dirty="0" smtClean="0"/>
            </a:br>
            <a:r>
              <a:rPr lang="ru-RU" dirty="0" smtClean="0"/>
              <a:t>Зеленеется.</a:t>
            </a:r>
          </a:p>
        </p:txBody>
      </p:sp>
      <p:pic>
        <p:nvPicPr>
          <p:cNvPr id="6147" name="i-main-pic" descr="Картинка 17 из 25048">
            <a:hlinkClick r:id="rId2"/>
          </p:cNvPr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49275"/>
            <a:ext cx="5040313" cy="5616575"/>
          </a:xfrm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613" y="5084763"/>
            <a:ext cx="4906962" cy="13843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smtClean="0"/>
              <a:t>И на гранях их,</a:t>
            </a:r>
            <a:br>
              <a:rPr lang="ru-RU" sz="2800" dirty="0" smtClean="0"/>
            </a:br>
            <a:r>
              <a:rPr lang="ru-RU" sz="2800" dirty="0" smtClean="0"/>
              <a:t>Выше темных туч,</a:t>
            </a:r>
            <a:br>
              <a:rPr lang="ru-RU" sz="2800" dirty="0" smtClean="0"/>
            </a:br>
            <a:r>
              <a:rPr lang="ru-RU" sz="2800" dirty="0" smtClean="0"/>
              <a:t>Цепи гор стоят</a:t>
            </a:r>
            <a:br>
              <a:rPr lang="ru-RU" sz="2800" dirty="0" smtClean="0"/>
            </a:br>
            <a:r>
              <a:rPr lang="ru-RU" sz="2800" dirty="0" smtClean="0"/>
              <a:t>Великанами.</a:t>
            </a: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0"/>
            <a:ext cx="6604000" cy="4967288"/>
          </a:xfrm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868863"/>
            <a:ext cx="8229600" cy="134461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dirty="0" smtClean="0"/>
              <a:t>Широко ты, Русь,</a:t>
            </a:r>
            <a:br>
              <a:rPr lang="ru-RU" sz="3200" dirty="0" smtClean="0"/>
            </a:br>
            <a:r>
              <a:rPr lang="ru-RU" sz="3200" dirty="0" smtClean="0"/>
              <a:t>По лицу земли</a:t>
            </a:r>
            <a:br>
              <a:rPr lang="ru-RU" sz="3200" dirty="0" smtClean="0"/>
            </a:br>
            <a:r>
              <a:rPr lang="ru-RU" sz="3200" dirty="0" smtClean="0"/>
              <a:t>В красе царственной</a:t>
            </a:r>
            <a:br>
              <a:rPr lang="ru-RU" sz="3200" dirty="0" smtClean="0"/>
            </a:br>
            <a:r>
              <a:rPr lang="ru-RU" sz="3200" dirty="0" err="1" smtClean="0"/>
              <a:t>Развернулася</a:t>
            </a:r>
            <a:r>
              <a:rPr lang="ru-RU" sz="3200" dirty="0" smtClean="0"/>
              <a:t>!</a:t>
            </a:r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15888"/>
            <a:ext cx="7924800" cy="4365625"/>
          </a:xfrm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749925" y="1916113"/>
            <a:ext cx="3394075" cy="13843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sz="3200" dirty="0" smtClean="0"/>
              <a:t>И во всех концах </a:t>
            </a:r>
            <a:br>
              <a:rPr lang="ru-RU" sz="3200" dirty="0" smtClean="0"/>
            </a:br>
            <a:r>
              <a:rPr lang="ru-RU" sz="3200" dirty="0" smtClean="0"/>
              <a:t>Света белого</a:t>
            </a:r>
            <a:br>
              <a:rPr lang="ru-RU" sz="3200" dirty="0" smtClean="0"/>
            </a:br>
            <a:r>
              <a:rPr lang="ru-RU" sz="3200" dirty="0" smtClean="0"/>
              <a:t>Про тебя идёт </a:t>
            </a:r>
            <a:br>
              <a:rPr lang="ru-RU" sz="3200" dirty="0" smtClean="0"/>
            </a:br>
            <a:r>
              <a:rPr lang="ru-RU" sz="3200" dirty="0" smtClean="0"/>
              <a:t>Слава громкая.</a:t>
            </a: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88913"/>
            <a:ext cx="5267325" cy="6408737"/>
          </a:xfrm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3843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dirty="0" smtClean="0"/>
              <a:t>Уж и есть за что,</a:t>
            </a:r>
            <a:br>
              <a:rPr lang="ru-RU" sz="3200" dirty="0" smtClean="0"/>
            </a:br>
            <a:r>
              <a:rPr lang="ru-RU" sz="3200" dirty="0" smtClean="0"/>
              <a:t>Русь могучая,</a:t>
            </a:r>
            <a:br>
              <a:rPr lang="ru-RU" sz="3200" dirty="0" smtClean="0"/>
            </a:br>
            <a:r>
              <a:rPr lang="ru-RU" sz="3200" dirty="0" smtClean="0"/>
              <a:t>Полюбить тебя,</a:t>
            </a:r>
            <a:br>
              <a:rPr lang="ru-RU" sz="3200" dirty="0" smtClean="0"/>
            </a:br>
            <a:r>
              <a:rPr lang="ru-RU" sz="3200" dirty="0" smtClean="0"/>
              <a:t>Назвать матерью.</a:t>
            </a:r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2205038"/>
            <a:ext cx="7488238" cy="4652962"/>
          </a:xfrm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013325"/>
            <a:ext cx="8229600" cy="13843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smtClean="0"/>
              <a:t>Стать за честь твою</a:t>
            </a:r>
            <a:br>
              <a:rPr lang="ru-RU" sz="2800" dirty="0" smtClean="0"/>
            </a:br>
            <a:r>
              <a:rPr lang="ru-RU" sz="2800" dirty="0" smtClean="0"/>
              <a:t>Против недруга,</a:t>
            </a:r>
            <a:br>
              <a:rPr lang="ru-RU" sz="2800" dirty="0" smtClean="0"/>
            </a:br>
            <a:r>
              <a:rPr lang="ru-RU" sz="2800" dirty="0" smtClean="0"/>
              <a:t>За тебя в нужде</a:t>
            </a:r>
            <a:br>
              <a:rPr lang="ru-RU" sz="2800" dirty="0" smtClean="0"/>
            </a:br>
            <a:r>
              <a:rPr lang="ru-RU" sz="2800" dirty="0" smtClean="0"/>
              <a:t>Сложить голову.</a:t>
            </a:r>
          </a:p>
        </p:txBody>
      </p:sp>
      <p:pic>
        <p:nvPicPr>
          <p:cNvPr id="11267" name="Picture 5" descr="http://s60.radikal.ru/i169/1008/20/ccd9c33dc46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88913"/>
            <a:ext cx="7920037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smtClean="0">
                <a:effectLst/>
                <a:latin typeface="Arial" charset="0"/>
              </a:rPr>
              <a:t>Словарная работа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smtClean="0">
                <a:effectLst/>
                <a:latin typeface="Arial" charset="0"/>
              </a:rPr>
              <a:t>Шатёр - большая палатка, крытая тканью, коврами.</a:t>
            </a:r>
          </a:p>
          <a:p>
            <a:r>
              <a:rPr lang="ru-RU" smtClean="0">
                <a:effectLst/>
                <a:latin typeface="Arial" charset="0"/>
              </a:rPr>
              <a:t>Грань – плоская часть поверхности.</a:t>
            </a:r>
          </a:p>
          <a:p>
            <a:r>
              <a:rPr lang="ru-RU" smtClean="0">
                <a:effectLst/>
                <a:latin typeface="Arial" charset="0"/>
              </a:rPr>
              <a:t>Нужда – недостаток в необходимом, бедность.</a:t>
            </a:r>
          </a:p>
        </p:txBody>
      </p:sp>
    </p:spTree>
    <p:extLst>
      <p:ext uri="{BB962C8B-B14F-4D97-AF65-F5344CB8AC3E}">
        <p14:creationId xmlns="" xmlns:p14="http://schemas.microsoft.com/office/powerpoint/2010/main" val="343023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428625"/>
            <a:ext cx="8258175" cy="5929313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endParaRPr lang="ru-RU" sz="4000" dirty="0" smtClean="0">
              <a:solidFill>
                <a:schemeClr val="accent1"/>
              </a:solidFill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400" b="1" i="1" dirty="0" smtClean="0">
                <a:solidFill>
                  <a:schemeClr val="accent3">
                    <a:lumMod val="75000"/>
                  </a:schemeClr>
                </a:solidFill>
              </a:rPr>
              <a:t>Нивы – поля, луга;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endParaRPr lang="ru-RU" sz="4400" b="1" i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400" b="1" i="1" dirty="0" smtClean="0">
                <a:solidFill>
                  <a:schemeClr val="accent3">
                    <a:lumMod val="75000"/>
                  </a:schemeClr>
                </a:solidFill>
              </a:rPr>
              <a:t>Мурава – трава;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endParaRPr lang="ru-RU" sz="4400" b="1" i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400" b="1" i="1" dirty="0" smtClean="0">
                <a:solidFill>
                  <a:schemeClr val="accent3">
                    <a:lumMod val="75000"/>
                  </a:schemeClr>
                </a:solidFill>
              </a:rPr>
              <a:t>Курганы – холмы;</a:t>
            </a:r>
            <a:endParaRPr lang="ru-RU" sz="44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85918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428625"/>
            <a:ext cx="8286750" cy="600075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4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                Русь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         Необъятная, могучая…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    Развернулась, разлеглась…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         И во всех концах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         Света белого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         Про тебя идет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         Слава громкая.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4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   Отчизна            Родина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solidFill>
                <a:schemeClr val="accent1"/>
              </a:solidFill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solidFill>
                <a:schemeClr val="accent1"/>
              </a:solidFill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31623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              </a:t>
            </a:r>
            <a:r>
              <a:rPr lang="ru-RU" smtClean="0">
                <a:solidFill>
                  <a:schemeClr val="accent1"/>
                </a:solidFill>
              </a:rPr>
              <a:t>          </a:t>
            </a:r>
            <a:r>
              <a:rPr lang="ru-RU" sz="4000" smtClean="0">
                <a:solidFill>
                  <a:schemeClr val="accent1"/>
                </a:solidFill>
              </a:rPr>
              <a:t>Родина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chemeClr val="accent1"/>
                </a:solidFill>
              </a:rPr>
              <a:t>       </a:t>
            </a:r>
          </a:p>
          <a:p>
            <a:pPr>
              <a:buFont typeface="Wingdings 2" pitchFamily="18" charset="2"/>
              <a:buNone/>
            </a:pPr>
            <a:r>
              <a:rPr lang="ru-RU" sz="4000" smtClean="0">
                <a:solidFill>
                  <a:schemeClr val="accent1"/>
                </a:solidFill>
              </a:rPr>
              <a:t>       </a:t>
            </a:r>
          </a:p>
          <a:p>
            <a:pPr>
              <a:buFont typeface="Wingdings 2" pitchFamily="18" charset="2"/>
              <a:buNone/>
            </a:pPr>
            <a:r>
              <a:rPr lang="ru-RU" sz="4000" smtClean="0">
                <a:solidFill>
                  <a:schemeClr val="accent1"/>
                </a:solidFill>
              </a:rPr>
              <a:t>               </a:t>
            </a:r>
          </a:p>
        </p:txBody>
      </p:sp>
      <p:pic>
        <p:nvPicPr>
          <p:cNvPr id="8196" name="Рисунок 4" descr="pon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714500"/>
            <a:ext cx="814387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Рисунок 5" descr="walp_3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548"/>
            <a:ext cx="9366432" cy="6798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428660" y="663537"/>
            <a:ext cx="499936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Родина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927406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9219" name="Содержимое 3" descr="0-1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  <p:extLst>
      <p:ext uri="{BB962C8B-B14F-4D97-AF65-F5344CB8AC3E}">
        <p14:creationId xmlns="" xmlns:p14="http://schemas.microsoft.com/office/powerpoint/2010/main" val="359856246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0"/>
            <a:ext cx="8856983" cy="685800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800" b="1" i="1" dirty="0" smtClean="0">
                <a:solidFill>
                  <a:srgbClr val="FF0000"/>
                </a:solidFill>
              </a:rPr>
              <a:t>Родина          Родной  край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i="1" dirty="0" smtClean="0">
                <a:solidFill>
                  <a:srgbClr val="FF0000"/>
                </a:solidFill>
              </a:rPr>
              <a:t>            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300" b="1" i="1" dirty="0" smtClean="0">
                <a:solidFill>
                  <a:schemeClr val="accent1"/>
                </a:solidFill>
              </a:rPr>
              <a:t>     </a:t>
            </a:r>
            <a:r>
              <a:rPr lang="ru-RU" sz="4800" b="1" i="1" dirty="0" smtClean="0">
                <a:solidFill>
                  <a:srgbClr val="FF0000"/>
                </a:solidFill>
              </a:rPr>
              <a:t>Россия         Держава</a:t>
            </a:r>
            <a:endParaRPr lang="ru-RU" sz="4300" b="1" i="1" dirty="0" smtClean="0">
              <a:solidFill>
                <a:srgbClr val="FF0000"/>
              </a:solidFill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endParaRPr lang="ru-RU" sz="4000" b="1" i="1" dirty="0" smtClean="0">
              <a:solidFill>
                <a:schemeClr val="accent1"/>
              </a:solidFill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800" b="1" i="1" dirty="0" smtClean="0">
                <a:solidFill>
                  <a:srgbClr val="FF0000"/>
                </a:solidFill>
              </a:rPr>
              <a:t>          Отечество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endParaRPr lang="ru-RU" sz="4000" b="1" i="1" dirty="0" smtClean="0">
              <a:solidFill>
                <a:schemeClr val="accent1"/>
              </a:solidFill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800" b="1" i="1" dirty="0" smtClean="0">
                <a:solidFill>
                  <a:schemeClr val="accent1"/>
                </a:solidFill>
              </a:rPr>
              <a:t>                    </a:t>
            </a:r>
            <a:r>
              <a:rPr lang="ru-RU" sz="4800" b="1" i="1" dirty="0" smtClean="0">
                <a:solidFill>
                  <a:srgbClr val="FF0000"/>
                </a:solidFill>
              </a:rPr>
              <a:t>Отчизна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985380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625" y="428625"/>
            <a:ext cx="8286750" cy="600075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endParaRPr lang="ru-RU" sz="3200" dirty="0" smtClean="0">
              <a:solidFill>
                <a:schemeClr val="accent1"/>
              </a:solidFill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  <a:t>     </a:t>
            </a: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Наше Отечество,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                       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           наша Родина – 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endParaRPr lang="ru-RU" sz="3200" b="1" i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                     матушка Россия.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                            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                                 К. Д. Ушинский</a:t>
            </a:r>
            <a:endParaRPr lang="ru-RU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637606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Содержимое 3" descr="walp_24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="" xmlns:p14="http://schemas.microsoft.com/office/powerpoint/2010/main" val="148152491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Содержимое 5" descr="walp_62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188" y="428625"/>
            <a:ext cx="8429625" cy="6008688"/>
          </a:xfrm>
        </p:spPr>
      </p:pic>
    </p:spTree>
    <p:extLst>
      <p:ext uri="{BB962C8B-B14F-4D97-AF65-F5344CB8AC3E}">
        <p14:creationId xmlns="" xmlns:p14="http://schemas.microsoft.com/office/powerpoint/2010/main" val="208205392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428625"/>
            <a:ext cx="8258175" cy="600075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Родина – мать, умей за неё постоять.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Человек без Родины, что соловей без песни</a:t>
            </a: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  <a:t>Каждому свой край сладок.</a:t>
            </a:r>
            <a:endParaRPr lang="ru-RU" sz="3200" b="1" i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На чужбине родная землица во сне снится.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Для Родины своей ни сил, ни жизни не жалей.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Всякому мила своя сторона</a:t>
            </a:r>
            <a:r>
              <a:rPr lang="ru-RU" sz="3200" b="1" i="1" dirty="0" smtClean="0">
                <a:solidFill>
                  <a:srgbClr val="002060"/>
                </a:solidFill>
              </a:rPr>
              <a:t>.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Нет в мире краше Родины нашей</a:t>
            </a:r>
            <a:r>
              <a:rPr lang="ru-RU" b="1" i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.</a:t>
            </a:r>
            <a:endParaRPr lang="ru-RU" sz="3200" b="1" i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60217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 descr="http://img0.liveinternet.ru/images/attach/c/5/87/997/87997154_large_0_9c10_4fdbd348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412875"/>
            <a:ext cx="7772400" cy="1800225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И.С.Никитин </a:t>
            </a:r>
            <a:br>
              <a:rPr lang="ru-RU" sz="66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ru-RU" sz="66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«Русь»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</TotalTime>
  <Words>229</Words>
  <Application>Microsoft Office PowerPoint</Application>
  <PresentationFormat>Экран (4:3)</PresentationFormat>
  <Paragraphs>57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Океан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И.С.Никитин  «Русь»</vt:lpstr>
      <vt:lpstr>Слайд 10</vt:lpstr>
      <vt:lpstr>Слайд 11</vt:lpstr>
      <vt:lpstr>И на гранях их, Выше темных туч, Цепи гор стоят Великанами.</vt:lpstr>
      <vt:lpstr>Широко ты, Русь, По лицу земли В красе царственной Развернулася!</vt:lpstr>
      <vt:lpstr>И во всех концах  Света белого Про тебя идёт  Слава громкая.</vt:lpstr>
      <vt:lpstr>Уж и есть за что, Русь могучая, Полюбить тебя, Назвать матерью.</vt:lpstr>
      <vt:lpstr>Стать за честь твою Против недруга, За тебя в нужде Сложить голову.</vt:lpstr>
      <vt:lpstr>Словарная работа</vt:lpstr>
      <vt:lpstr>Слайд 18</vt:lpstr>
      <vt:lpstr>Слайд 19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Никитин русь</dc:title>
  <dc:creator>123</dc:creator>
  <cp:lastModifiedBy>Admin</cp:lastModifiedBy>
  <cp:revision>25</cp:revision>
  <dcterms:created xsi:type="dcterms:W3CDTF">2012-09-03T09:25:58Z</dcterms:created>
  <dcterms:modified xsi:type="dcterms:W3CDTF">2012-12-04T13:53:35Z</dcterms:modified>
</cp:coreProperties>
</file>