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2" r:id="rId16"/>
    <p:sldId id="271" r:id="rId17"/>
    <p:sldId id="268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53335-0B31-41C5-B5EB-44A116BE4032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91E23-7FC4-4E3C-8EDF-6AFE89631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91E23-7FC4-4E3C-8EDF-6AFE8963115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F2009-AC12-4AB8-8459-0BD5803E409F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AEA7-0A39-46E4-A4C9-3C42C4B3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F2009-AC12-4AB8-8459-0BD5803E409F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AEA7-0A39-46E4-A4C9-3C42C4B3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F2009-AC12-4AB8-8459-0BD5803E409F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AEA7-0A39-46E4-A4C9-3C42C4B3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F2009-AC12-4AB8-8459-0BD5803E409F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AEA7-0A39-46E4-A4C9-3C42C4B3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F2009-AC12-4AB8-8459-0BD5803E409F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AEA7-0A39-46E4-A4C9-3C42C4B3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F2009-AC12-4AB8-8459-0BD5803E409F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AEA7-0A39-46E4-A4C9-3C42C4B3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F2009-AC12-4AB8-8459-0BD5803E409F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AEA7-0A39-46E4-A4C9-3C42C4B3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F2009-AC12-4AB8-8459-0BD5803E409F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AEA7-0A39-46E4-A4C9-3C42C4B3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F2009-AC12-4AB8-8459-0BD5803E409F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AEA7-0A39-46E4-A4C9-3C42C4B3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F2009-AC12-4AB8-8459-0BD5803E409F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AEA7-0A39-46E4-A4C9-3C42C4B3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F2009-AC12-4AB8-8459-0BD5803E409F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AEA7-0A39-46E4-A4C9-3C42C4B3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F2009-AC12-4AB8-8459-0BD5803E409F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AEA7-0A39-46E4-A4C9-3C42C4B3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42910" y="512064"/>
            <a:ext cx="8220440" cy="7772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chemeClr val="tx2">
                    <a:lumMod val="75000"/>
                  </a:schemeClr>
                </a:solidFill>
              </a:rPr>
              <a:t>Willing helpers</a:t>
            </a:r>
            <a:endParaRPr lang="ru-RU" sz="9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/>
              <a:t>t</a:t>
            </a:r>
            <a:r>
              <a:rPr lang="en-US" sz="5400" dirty="0" smtClean="0"/>
              <a:t>o do tricks</a:t>
            </a:r>
            <a:endParaRPr lang="ru-RU" sz="5400" dirty="0"/>
          </a:p>
        </p:txBody>
      </p:sp>
      <p:pic>
        <p:nvPicPr>
          <p:cNvPr id="5" name="Рисунок 4" descr="http://qiq.ws/media/npict/1004/big/50_fokusov_i_ix_sekrety_2010_dvdrip_627080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0"/>
            <a:ext cx="5143536" cy="5376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929198"/>
            <a:ext cx="5486400" cy="785818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t</a:t>
            </a:r>
            <a:r>
              <a:rPr lang="en-US" sz="5400" dirty="0" smtClean="0"/>
              <a:t>o wash off graffiti</a:t>
            </a:r>
            <a:endParaRPr lang="ru-RU" sz="5400" dirty="0"/>
          </a:p>
        </p:txBody>
      </p:sp>
      <p:pic>
        <p:nvPicPr>
          <p:cNvPr id="7" name="Рисунок 6" descr="http://ochepyatki.ru/upmediafiles/kartinki/10595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2718" b="12718"/>
          <a:stretch>
            <a:fillRect/>
          </a:stretch>
        </p:blipFill>
        <p:spPr bwMode="auto">
          <a:xfrm>
            <a:off x="1143001" y="612775"/>
            <a:ext cx="650083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Translate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to rake leaves</a:t>
            </a:r>
            <a:endParaRPr lang="ru-RU" sz="3600" dirty="0" smtClean="0"/>
          </a:p>
          <a:p>
            <a:r>
              <a:rPr lang="en-US" sz="3600" dirty="0" smtClean="0"/>
              <a:t>to do the shopping</a:t>
            </a:r>
            <a:endParaRPr lang="ru-RU" sz="3600" dirty="0" smtClean="0"/>
          </a:p>
          <a:p>
            <a:r>
              <a:rPr lang="en-US" sz="3600" dirty="0" smtClean="0"/>
              <a:t>to help elderly and lonely</a:t>
            </a:r>
            <a:r>
              <a:rPr lang="ru-RU" sz="3600" dirty="0" smtClean="0"/>
              <a:t> </a:t>
            </a:r>
            <a:r>
              <a:rPr lang="en-US" sz="3600" smtClean="0"/>
              <a:t>people</a:t>
            </a:r>
            <a:endParaRPr lang="ru-RU" sz="3600" dirty="0" smtClean="0"/>
          </a:p>
          <a:p>
            <a:r>
              <a:rPr lang="en-US" sz="3600" dirty="0" smtClean="0"/>
              <a:t>to sew soft toys</a:t>
            </a:r>
            <a:endParaRPr lang="ru-RU" sz="3600" dirty="0" smtClean="0"/>
          </a:p>
          <a:p>
            <a:r>
              <a:rPr lang="en-US" sz="3600" dirty="0" smtClean="0"/>
              <a:t>to pick up garbage near the river</a:t>
            </a: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to collect secondhand books</a:t>
            </a:r>
          </a:p>
          <a:p>
            <a:r>
              <a:rPr lang="en-US" sz="3600" dirty="0" smtClean="0"/>
              <a:t>to water flowers</a:t>
            </a:r>
            <a:endParaRPr lang="ru-RU" sz="3600" dirty="0" smtClean="0"/>
          </a:p>
          <a:p>
            <a:r>
              <a:rPr lang="en-US" sz="3600" dirty="0" smtClean="0"/>
              <a:t>to sweep paths</a:t>
            </a:r>
            <a:endParaRPr lang="ru-RU" sz="3600" dirty="0" smtClean="0"/>
          </a:p>
          <a:p>
            <a:r>
              <a:rPr lang="en-US" sz="3600" dirty="0" smtClean="0"/>
              <a:t>to do tricks</a:t>
            </a:r>
            <a:endParaRPr lang="ru-RU" sz="3600" dirty="0" smtClean="0"/>
          </a:p>
          <a:p>
            <a:r>
              <a:rPr lang="en-US" sz="3600" dirty="0" smtClean="0"/>
              <a:t>to </a:t>
            </a:r>
            <a:r>
              <a:rPr lang="en-US" sz="3600" smtClean="0"/>
              <a:t>wash off graffiti</a:t>
            </a:r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eduvluki.ru/data/person/258/publ/1911/4583000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571" y="500062"/>
            <a:ext cx="7610519" cy="5707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8" name="Picture 6" descr="http://c0.bravo.am/uploads/2012/01/1326961095_1949785_ts132696383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807" r="6807"/>
          <a:stretch>
            <a:fillRect/>
          </a:stretch>
        </p:blipFill>
        <p:spPr bwMode="auto">
          <a:xfrm>
            <a:off x="1857356" y="42431"/>
            <a:ext cx="4786346" cy="7089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hillips.blogs.com/photos/uncategorized/2007/08/15/825_oldman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3668" b="3668"/>
          <a:stretch>
            <a:fillRect/>
          </a:stretch>
        </p:blipFill>
        <p:spPr bwMode="auto">
          <a:xfrm>
            <a:off x="856703" y="612774"/>
            <a:ext cx="7858701" cy="5894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s09.radikal.ru/i182/0909/2b/acd9a904a76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625" r="5625"/>
          <a:stretch>
            <a:fillRect/>
          </a:stretch>
        </p:blipFill>
        <p:spPr bwMode="auto">
          <a:xfrm>
            <a:off x="570951" y="612774"/>
            <a:ext cx="8073015" cy="6054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www.v3toys.ru/kiwi-public-data/Kiwi_Img/21-907762-3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 bwMode="auto">
          <a:xfrm>
            <a:off x="1214414" y="612774"/>
            <a:ext cx="6643734" cy="4745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2" name="Picture 4" descr="http://images03.olx.ru/ui/15/50/96/1315218991_247254496_1-1970-u0422u0430u0433u0430u043du0441u043au0430u044f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427" r="2427"/>
          <a:stretch>
            <a:fillRect/>
          </a:stretch>
        </p:blipFill>
        <p:spPr bwMode="auto">
          <a:xfrm>
            <a:off x="2428860" y="150714"/>
            <a:ext cx="4643470" cy="6398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s55.radikal.ru/i148/1107/93/c0de4681ba6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7289" b="7289"/>
          <a:stretch>
            <a:fillRect/>
          </a:stretch>
        </p:blipFill>
        <p:spPr bwMode="auto">
          <a:xfrm>
            <a:off x="1047204" y="612774"/>
            <a:ext cx="7239572" cy="5429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samlib.ru/img/k/klawdija_g/kakubirajutsuhielistxjawnxjujorke/img_0797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2327" b="12327"/>
          <a:stretch>
            <a:fillRect/>
          </a:stretch>
        </p:blipFill>
        <p:spPr bwMode="auto">
          <a:xfrm>
            <a:off x="0" y="1428736"/>
            <a:ext cx="9144001" cy="542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14480" y="357166"/>
            <a:ext cx="5486400" cy="857256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t</a:t>
            </a:r>
            <a:r>
              <a:rPr lang="en-US" sz="5400" dirty="0" smtClean="0"/>
              <a:t>o rake leaves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24" name="Picture 8" descr="http://image.goodvin.info/images/original/Apr2010/0000003413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202" b="6202"/>
          <a:stretch>
            <a:fillRect/>
          </a:stretch>
        </p:blipFill>
        <p:spPr bwMode="auto">
          <a:xfrm>
            <a:off x="785786" y="571480"/>
            <a:ext cx="7429552" cy="5225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4" name="Picture 4" descr="http://vedmachka.gorod.tomsk.ru/uploads/8720/1291104785/delete_3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744" b="9744"/>
          <a:stretch>
            <a:fillRect/>
          </a:stretch>
        </p:blipFill>
        <p:spPr bwMode="auto">
          <a:xfrm>
            <a:off x="2285985" y="612774"/>
            <a:ext cx="4992704" cy="6133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://fonday.ru/images/tmp/9/1/648x365/911551eQ0MYT87CsGV25WsGLJg3T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540" r="12540"/>
          <a:stretch>
            <a:fillRect/>
          </a:stretch>
        </p:blipFill>
        <p:spPr bwMode="auto">
          <a:xfrm>
            <a:off x="666201" y="612774"/>
            <a:ext cx="8049203" cy="6036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9590177">
            <a:off x="822578" y="1424341"/>
            <a:ext cx="7772400" cy="2278720"/>
          </a:xfrm>
        </p:spPr>
        <p:txBody>
          <a:bodyPr>
            <a:normAutofit/>
          </a:bodyPr>
          <a:lstStyle/>
          <a:p>
            <a:pPr algn="ctr"/>
            <a:r>
              <a:rPr lang="en-US" sz="8000"/>
              <a:t>T</a:t>
            </a:r>
            <a:r>
              <a:rPr lang="en-US" sz="8000" smtClean="0"/>
              <a:t>hank you!</a:t>
            </a:r>
            <a:endParaRPr lang="ru-RU" sz="8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5367338"/>
            <a:ext cx="6421464" cy="804862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t</a:t>
            </a:r>
            <a:r>
              <a:rPr lang="en-US" sz="5400" dirty="0" smtClean="0"/>
              <a:t>o do the shopping</a:t>
            </a:r>
            <a:endParaRPr lang="ru-RU" sz="5400" dirty="0"/>
          </a:p>
        </p:txBody>
      </p:sp>
      <p:pic>
        <p:nvPicPr>
          <p:cNvPr id="6" name="Рисунок 5" descr="http://lichnosti.net/photos/241/sets/6_4d66453986be7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4724" b="4724"/>
          <a:stretch>
            <a:fillRect/>
          </a:stretch>
        </p:blipFill>
        <p:spPr bwMode="auto">
          <a:xfrm>
            <a:off x="2357422" y="500042"/>
            <a:ext cx="3786214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4786322"/>
            <a:ext cx="8501122" cy="1143008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t</a:t>
            </a:r>
            <a:r>
              <a:rPr lang="en-US" sz="5400" dirty="0" smtClean="0"/>
              <a:t>o help elderly and lonely</a:t>
            </a:r>
            <a:r>
              <a:rPr lang="ru-RU" sz="5400" dirty="0" smtClean="0"/>
              <a:t> </a:t>
            </a:r>
            <a:r>
              <a:rPr lang="en-US" sz="5400" smtClean="0"/>
              <a:t>people</a:t>
            </a:r>
            <a:endParaRPr lang="ru-RU" sz="5400" dirty="0"/>
          </a:p>
        </p:txBody>
      </p:sp>
      <p:pic>
        <p:nvPicPr>
          <p:cNvPr id="7" name="Рисунок 6" descr="http://www.photogorky.ru/photos/1c5bc6ac5a198126574dc396b91c91e8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5009" b="5009"/>
          <a:stretch>
            <a:fillRect/>
          </a:stretch>
        </p:blipFill>
        <p:spPr bwMode="auto">
          <a:xfrm>
            <a:off x="2571736" y="357166"/>
            <a:ext cx="3563941" cy="440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00636"/>
            <a:ext cx="5486400" cy="785818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t</a:t>
            </a:r>
            <a:r>
              <a:rPr lang="en-US" sz="5400" dirty="0" smtClean="0"/>
              <a:t>o sew soft toys</a:t>
            </a:r>
            <a:endParaRPr lang="ru-RU" sz="5400" dirty="0"/>
          </a:p>
        </p:txBody>
      </p:sp>
      <p:pic>
        <p:nvPicPr>
          <p:cNvPr id="5" name="Рисунок 4" descr="http://loobylu.com/journal/images/morphebunniesbig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0"/>
            <a:ext cx="5921398" cy="472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4857760"/>
            <a:ext cx="5572164" cy="857256"/>
          </a:xfrm>
        </p:spPr>
        <p:txBody>
          <a:bodyPr>
            <a:noAutofit/>
          </a:bodyPr>
          <a:lstStyle/>
          <a:p>
            <a:r>
              <a:rPr lang="en-US" sz="5400" dirty="0"/>
              <a:t>t</a:t>
            </a:r>
            <a:r>
              <a:rPr lang="en-US" sz="5400" dirty="0" smtClean="0"/>
              <a:t>o pick up garbage near the river</a:t>
            </a:r>
            <a:endParaRPr lang="ru-RU" sz="5400" dirty="0"/>
          </a:p>
        </p:txBody>
      </p:sp>
      <p:pic>
        <p:nvPicPr>
          <p:cNvPr id="5" name="Рисунок 4" descr="http://www.gorodkirov.ru/pictures/news6/230810-1_2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25000" b="250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786322"/>
            <a:ext cx="5486400" cy="1385878"/>
          </a:xfrm>
        </p:spPr>
        <p:txBody>
          <a:bodyPr>
            <a:noAutofit/>
          </a:bodyPr>
          <a:lstStyle/>
          <a:p>
            <a:r>
              <a:rPr lang="en-US" sz="5400" dirty="0"/>
              <a:t>t</a:t>
            </a:r>
            <a:r>
              <a:rPr lang="en-US" sz="5400" dirty="0" smtClean="0"/>
              <a:t>o collect secondhand books</a:t>
            </a:r>
            <a:endParaRPr lang="ru-RU" sz="5400" dirty="0"/>
          </a:p>
        </p:txBody>
      </p:sp>
      <p:pic>
        <p:nvPicPr>
          <p:cNvPr id="5" name="Рисунок 4" descr="http://images.wikia.com/vijskpens/uk/images/4/4d/Slovnuk_01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647" b="647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00636"/>
            <a:ext cx="5486400" cy="857256"/>
          </a:xfrm>
        </p:spPr>
        <p:txBody>
          <a:bodyPr>
            <a:noAutofit/>
          </a:bodyPr>
          <a:lstStyle/>
          <a:p>
            <a:r>
              <a:rPr lang="en-US" sz="5400" dirty="0"/>
              <a:t>t</a:t>
            </a:r>
            <a:r>
              <a:rPr lang="en-US" sz="5400" dirty="0" smtClean="0"/>
              <a:t>o water flowers</a:t>
            </a:r>
            <a:endParaRPr lang="ru-RU" sz="5400" dirty="0"/>
          </a:p>
        </p:txBody>
      </p:sp>
      <p:pic>
        <p:nvPicPr>
          <p:cNvPr id="5" name="Рисунок 4" descr="http://vedmachka.gorod.tomsk.ru/posts-files/61/181/i/vesna04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0222" r="10222"/>
          <a:stretch>
            <a:fillRect/>
          </a:stretch>
        </p:blipFill>
        <p:spPr bwMode="auto">
          <a:xfrm>
            <a:off x="1714500" y="5715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285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929198"/>
            <a:ext cx="5486400" cy="785818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t</a:t>
            </a:r>
            <a:r>
              <a:rPr lang="en-US" sz="5400" dirty="0" smtClean="0"/>
              <a:t>o sweep paths</a:t>
            </a:r>
            <a:endParaRPr lang="ru-RU" sz="5400" dirty="0"/>
          </a:p>
        </p:txBody>
      </p:sp>
      <p:pic>
        <p:nvPicPr>
          <p:cNvPr id="5" name="Рисунок 4" descr="http://statica2.detstvo.ru/foto/original/2006/12/02/e228ec49fb73bbe86522ccdb30c465b2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14290"/>
            <a:ext cx="6286544" cy="451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90</Words>
  <Application>Microsoft Office PowerPoint</Application>
  <PresentationFormat>Экран (4:3)</PresentationFormat>
  <Paragraphs>25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Translate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Макаров</cp:lastModifiedBy>
  <cp:revision>13</cp:revision>
  <dcterms:created xsi:type="dcterms:W3CDTF">2012-11-11T07:28:02Z</dcterms:created>
  <dcterms:modified xsi:type="dcterms:W3CDTF">2012-11-11T09:39:56Z</dcterms:modified>
</cp:coreProperties>
</file>