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FCC567-BA2D-4B76-82B7-4EE57EF5E1FE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7CEE163-1DA2-4565-9DAB-83B74A10DA9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017.radikal.ru/i403/1111/df/46c4c8795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66675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ages2.wikia.nocookie.net/__cb20100507125360/doctorwho/ru/images/6/67/%D0%97%D0%B5%D0%BC%D0%BB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57232"/>
            <a:ext cx="4762500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xn--80aqafcrtq.cc/img/4/8/9/Little%20prince,%20%D1%81%D0%BA%D0%B0%D0%B7%D0%BA%D0%B0,%20%D0%BC%D0%B0%D0%BB%D0%B5%D0%BD%D1%8C%D0%BA%D0%B8%D0%B9%20%D0%BF%D1%80%D0%B8%D0%BD%D1%86,%203000x1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XIs8hmQpV8Y/Tb9DsC2a2MI/AAAAAAAAAVM/bf6hNgY5uKI/s1600/1277311252_52164280_10768820_prin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857232"/>
            <a:ext cx="40671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lance-tomsk.ru/files/g8jpmza045e8yjffu3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785794"/>
            <a:ext cx="34480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llustrators.ru/illustrations/420541_original.jpg?13327745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715000" cy="673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www.morganaswelt.ru/tales/pp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500174"/>
            <a:ext cx="3514725" cy="4391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www.chitaikin.ru/mal_princ/13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857364"/>
            <a:ext cx="4048125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019.radikal.ru/i606/1203/61/20b3e24255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14356"/>
            <a:ext cx="5599556" cy="5543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vavilon.ru/noragal/pp/pp3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71612"/>
            <a:ext cx="3762375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vavilon.ru/noragal/pp/pp3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71612"/>
            <a:ext cx="3762375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Артур</cp:lastModifiedBy>
  <cp:revision>2</cp:revision>
  <dcterms:created xsi:type="dcterms:W3CDTF">2012-12-16T13:14:08Z</dcterms:created>
  <dcterms:modified xsi:type="dcterms:W3CDTF">2012-12-16T13:33:17Z</dcterms:modified>
</cp:coreProperties>
</file>