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0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4D77AA-3B59-41A9-90C8-4855A8ADA368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D26AC0-6F4C-444A-8DBD-F0B85C50D5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Басня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 Просчитался </a:t>
            </a:r>
            <a:endParaRPr lang="ru-RU" sz="9600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8786842" y="6500834"/>
            <a:ext cx="357158" cy="3571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0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Волки</a:t>
            </a:r>
            <a:endParaRPr lang="ru-RU" dirty="0"/>
          </a:p>
        </p:txBody>
      </p:sp>
      <p:pic>
        <p:nvPicPr>
          <p:cNvPr id="1026" name="Picture 2" descr="L:\фото\anima2l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1196752"/>
            <a:ext cx="7934838" cy="53264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Слон</a:t>
            </a:r>
            <a:endParaRPr lang="ru-RU" dirty="0"/>
          </a:p>
        </p:txBody>
      </p:sp>
      <p:pic>
        <p:nvPicPr>
          <p:cNvPr id="2051" name="Picture 3" descr="L:\фото\animal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83568" y="1092145"/>
            <a:ext cx="7920880" cy="545460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74638"/>
            <a:ext cx="5186370" cy="922114"/>
          </a:xfrm>
        </p:spPr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11560" y="1124744"/>
            <a:ext cx="784887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2472" y="1124744"/>
            <a:ext cx="8070360" cy="55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9552" y="1124744"/>
            <a:ext cx="8070360" cy="55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2592288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95736" y="827463"/>
            <a:ext cx="3528392" cy="242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L:\фото\anima2l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3717032"/>
            <a:ext cx="3751288" cy="3024336"/>
          </a:xfrm>
          <a:prstGeom prst="rect">
            <a:avLst/>
          </a:prstGeom>
          <a:noFill/>
        </p:spPr>
      </p:pic>
      <p:pic>
        <p:nvPicPr>
          <p:cNvPr id="7" name="Picture 3" descr="L:\фото\animal5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391472" y="3429000"/>
            <a:ext cx="4752528" cy="327276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372200" y="2852936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Слон</a:t>
            </a:r>
            <a:endParaRPr lang="ru-RU" sz="3200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3071810"/>
            <a:ext cx="18889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j-lt"/>
              </a:rPr>
              <a:t>Волки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9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Басня</vt:lpstr>
      <vt:lpstr>Волки</vt:lpstr>
      <vt:lpstr>Слон</vt:lpstr>
      <vt:lpstr>Ворона</vt:lpstr>
      <vt:lpstr>Ворона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Волк</dc:title>
  <dc:creator>Admin</dc:creator>
  <cp:lastModifiedBy>Гулира</cp:lastModifiedBy>
  <cp:revision>11</cp:revision>
  <dcterms:created xsi:type="dcterms:W3CDTF">2011-01-19T18:59:39Z</dcterms:created>
  <dcterms:modified xsi:type="dcterms:W3CDTF">2011-01-29T09:17:31Z</dcterms:modified>
</cp:coreProperties>
</file>