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53" autoAdjust="0"/>
    <p:restoredTop sz="94660"/>
  </p:normalViewPr>
  <p:slideViewPr>
    <p:cSldViewPr>
      <p:cViewPr varScale="1">
        <p:scale>
          <a:sx n="74" d="100"/>
          <a:sy n="74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A85B2-9CB4-404C-8F9E-AD35C503FFCD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11ADD-49F4-402A-ABC8-5CC2626D48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92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00152-959A-4166-B074-C2CFD06F132A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EAE7D-57C2-4573-91CD-53D2EF24D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45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4555E-6865-4611-9A55-A18709406A73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C19D7-A6D0-4F12-B97B-53A3C5EF0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17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C864F-8DA9-43A8-AA5A-5F6AA8F7CEFC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A06FC-9CEB-46F1-8022-8456F7961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755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D9A6A-AAF5-4FC3-90CD-E0AA2839C408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C450B-B96D-4820-B016-5F7096C16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918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04BE0-2E6C-42E8-9192-6D82969FB315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7B0CF-9EB6-4FCD-BBE3-8BC95A362F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636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1A8C0-DA24-44D3-AE3A-68E5114B13C4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71160-25E2-41DC-9F7F-EBEE96D64D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938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D2030-0EC6-4816-B458-6E784800D376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8E7B5-D520-4AC4-AF15-0E6EF727C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460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06FB6-53BD-46EE-A5A6-3486E56A7D90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FFF5D-2B8B-4E80-9403-3AA59A0B91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40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1B98E-797F-4673-B3A4-623C5F4C0496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9F411-0856-4D35-B6BE-12B0C7339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61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3A4E4-59FA-4B5D-B199-8BB04B33208F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F65DC-F1EE-45BC-B8DA-7A6EDC875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161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B80FB7-2FEB-427F-827C-519B2648B2AE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CB5993-B8DA-42FA-8351-F38211C9B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2187674"/>
          </a:xfrm>
        </p:spPr>
        <p:txBody>
          <a:bodyPr/>
          <a:lstStyle/>
          <a:p>
            <a:r>
              <a:rPr lang="ru-RU" b="1" i="1" dirty="0"/>
              <a:t>Последовательное и параллельное соединение проводников.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Физика 8 класс</a:t>
            </a:r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640960" cy="1143000"/>
          </a:xfrm>
        </p:spPr>
        <p:txBody>
          <a:bodyPr/>
          <a:lstStyle/>
          <a:p>
            <a:r>
              <a:rPr lang="ru-RU" sz="4000" b="1" dirty="0" smtClean="0"/>
              <a:t>Преимущества и недостатки соединений: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988840"/>
            <a:ext cx="7380312" cy="4869160"/>
          </a:xfrm>
        </p:spPr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ри выходе из строя одного из элементов соединения, остальные действуют. </a:t>
            </a:r>
          </a:p>
          <a:p>
            <a:r>
              <a:rPr lang="ru-RU" dirty="0" smtClean="0"/>
              <a:t>При включении элемента с меньшим возможным напряжением в цепь элемент перегорит.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1048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ЭПИГРАФ: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Расскажи мне, и я забуду, покажи мне, и я запомню, вовлеки меня – и я пойму". Китайская пословица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9467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784976" cy="547260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«3» вы должны выполнить задание №1.</a:t>
            </a:r>
          </a:p>
          <a:p>
            <a:pPr marL="0" indent="0">
              <a:buNone/>
            </a:pPr>
            <a:r>
              <a:rPr lang="ru-RU" dirty="0"/>
              <a:t>«4» - вы должны выполнить задание №1, №2 </a:t>
            </a:r>
          </a:p>
          <a:p>
            <a:pPr marL="0" indent="0">
              <a:buNone/>
            </a:pPr>
            <a:r>
              <a:rPr lang="ru-RU" dirty="0"/>
              <a:t>«5» - вы должны выполнить задание №1, №</a:t>
            </a:r>
            <a:r>
              <a:rPr lang="ru-RU" dirty="0" smtClean="0"/>
              <a:t>2,№</a:t>
            </a:r>
            <a:r>
              <a:rPr lang="ru-RU" dirty="0"/>
              <a:t>3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5672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festival.1september.ru/articles/573930/img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52" y="0"/>
            <a:ext cx="916805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5141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650200" cy="1296144"/>
          </a:xfrm>
        </p:spPr>
        <p:txBody>
          <a:bodyPr/>
          <a:lstStyle/>
          <a:p>
            <a:r>
              <a:rPr lang="ru-RU" dirty="0" smtClean="0"/>
              <a:t>Последовательное соединение</a:t>
            </a:r>
            <a:endParaRPr lang="ru-RU" dirty="0"/>
          </a:p>
        </p:txBody>
      </p:sp>
      <p:pic>
        <p:nvPicPr>
          <p:cNvPr id="4" name="Picture 4" descr="Цепь с последовательным соединением проводников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2071282"/>
            <a:ext cx="5931252" cy="47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4491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последовательного соединения проводников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772816"/>
            <a:ext cx="6984776" cy="4968552"/>
          </a:xfrm>
        </p:spPr>
        <p:txBody>
          <a:bodyPr/>
          <a:lstStyle/>
          <a:p>
            <a:r>
              <a:rPr lang="ru-RU" dirty="0" smtClean="0"/>
              <a:t>Увеличение числа проводников повышает их общее сопротивление</a:t>
            </a:r>
          </a:p>
          <a:p>
            <a:r>
              <a:rPr lang="ru-RU" dirty="0" smtClean="0"/>
              <a:t>На каждую нагрузку приходится только часть общего напряжения</a:t>
            </a:r>
          </a:p>
        </p:txBody>
      </p:sp>
    </p:spTree>
    <p:extLst>
      <p:ext uri="{BB962C8B-B14F-4D97-AF65-F5344CB8AC3E}">
        <p14:creationId xmlns:p14="http://schemas.microsoft.com/office/powerpoint/2010/main" val="1988592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640960" cy="1143000"/>
          </a:xfrm>
        </p:spPr>
        <p:txBody>
          <a:bodyPr/>
          <a:lstStyle/>
          <a:p>
            <a:r>
              <a:rPr lang="ru-RU" sz="4000" b="1" dirty="0" smtClean="0"/>
              <a:t>Преимущества и недостатки последовательного соединения: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2060848"/>
            <a:ext cx="7452320" cy="4797152"/>
          </a:xfrm>
        </p:spPr>
        <p:txBody>
          <a:bodyPr/>
          <a:lstStyle/>
          <a:p>
            <a:r>
              <a:rPr lang="ru-RU" dirty="0" smtClean="0"/>
              <a:t>Защита цепей от перегрузок: при увеличении силы тока выходит из строя предохранитель, и цепь автоматически отключается. </a:t>
            </a:r>
          </a:p>
          <a:p>
            <a:r>
              <a:rPr lang="ru-RU" dirty="0" smtClean="0"/>
              <a:t>При выходе из строя одного из элементов соединения отключаются и остальные. </a:t>
            </a:r>
          </a:p>
        </p:txBody>
      </p:sp>
    </p:spTree>
    <p:extLst>
      <p:ext uri="{BB962C8B-B14F-4D97-AF65-F5344CB8AC3E}">
        <p14:creationId xmlns:p14="http://schemas.microsoft.com/office/powerpoint/2010/main" val="1747225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Параллельное соединение</a:t>
            </a:r>
            <a:endParaRPr lang="ru-RU" dirty="0"/>
          </a:p>
        </p:txBody>
      </p:sp>
      <p:pic>
        <p:nvPicPr>
          <p:cNvPr id="4" name="Picture 5" descr="Цепь с параллельным соединением проводников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25787"/>
            <a:ext cx="6156176" cy="4617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3349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549275"/>
            <a:ext cx="82296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dirty="0" smtClean="0"/>
              <a:t>Особенности  параллельного соединения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2060848"/>
            <a:ext cx="7920880" cy="4536504"/>
          </a:xfrm>
        </p:spPr>
        <p:txBody>
          <a:bodyPr/>
          <a:lstStyle/>
          <a:p>
            <a:pPr eaLnBrk="1" hangingPunct="1"/>
            <a:r>
              <a:rPr lang="ru-RU" sz="3600" dirty="0" smtClean="0"/>
              <a:t>Увеличение числа проводников уменьшает их общее сопротивление</a:t>
            </a:r>
          </a:p>
          <a:p>
            <a:pPr eaLnBrk="1" hangingPunct="1"/>
            <a:r>
              <a:rPr lang="ru-RU" sz="3600" dirty="0" smtClean="0"/>
              <a:t>Выключение одной нагрузки не мешает работе остальных</a:t>
            </a:r>
          </a:p>
          <a:p>
            <a:pPr eaLnBrk="1" hangingPunct="1"/>
            <a:r>
              <a:rPr lang="ru-RU" sz="3600" dirty="0" smtClean="0"/>
              <a:t>Все нагрузки работают при одном напряжении</a:t>
            </a:r>
          </a:p>
        </p:txBody>
      </p:sp>
    </p:spTree>
    <p:extLst>
      <p:ext uri="{BB962C8B-B14F-4D97-AF65-F5344CB8AC3E}">
        <p14:creationId xmlns:p14="http://schemas.microsoft.com/office/powerpoint/2010/main" val="197663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13</TotalTime>
  <Words>188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Calibri</vt:lpstr>
      <vt:lpstr>Arial</vt:lpstr>
      <vt:lpstr>Default Theme</vt:lpstr>
      <vt:lpstr>Последовательное и параллельное соединение проводников.</vt:lpstr>
      <vt:lpstr>ЭПИГРАФ: </vt:lpstr>
      <vt:lpstr>Критерии оценивания</vt:lpstr>
      <vt:lpstr>Презентация PowerPoint</vt:lpstr>
      <vt:lpstr>Последовательное соединение</vt:lpstr>
      <vt:lpstr>Особенности последовательного соединения проводников</vt:lpstr>
      <vt:lpstr>Преимущества и недостатки последовательного соединения: </vt:lpstr>
      <vt:lpstr>Параллельное соединение</vt:lpstr>
      <vt:lpstr>Особенности  параллельного соединения</vt:lpstr>
      <vt:lpstr>Преимущества и недостатки соединений: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Последовательное и параллельное соединение проводников.</dc:title>
  <dc:creator>Каримова</dc:creator>
  <cp:lastModifiedBy>Каримова</cp:lastModifiedBy>
  <cp:revision>2</cp:revision>
  <dcterms:created xsi:type="dcterms:W3CDTF">2013-03-13T18:47:23Z</dcterms:created>
  <dcterms:modified xsi:type="dcterms:W3CDTF">2013-03-13T19:00:24Z</dcterms:modified>
</cp:coreProperties>
</file>