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69" r:id="rId4"/>
    <p:sldId id="257" r:id="rId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25D5"/>
    <a:srgbClr val="00FF00"/>
    <a:srgbClr val="4A0EC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8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C8FF3C-D3C1-4BFB-9AE5-9BA7D46E9689}" type="datetimeFigureOut">
              <a:rPr lang="ru-RU"/>
              <a:pPr>
                <a:defRPr/>
              </a:pPr>
              <a:t>23.04.2012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6F18F8-2439-4C37-BF13-04D92931F7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4A23F-8144-4D24-AECF-62FA83386AA4}" type="datetimeFigureOut">
              <a:rPr lang="ru-RU"/>
              <a:pPr>
                <a:defRPr/>
              </a:pPr>
              <a:t>23.04.2012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F4D8E-2532-4FFD-8607-81F62A981A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CE632C-4640-41CD-A716-D20685CE063E}" type="datetimeFigureOut">
              <a:rPr lang="ru-RU"/>
              <a:pPr>
                <a:defRPr/>
              </a:pPr>
              <a:t>23.04.2012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0CFB6-BD48-4831-94AA-7BD0E64B53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4B2ED5-738F-4F35-9ABB-70221197D364}" type="datetimeFigureOut">
              <a:rPr lang="ru-RU"/>
              <a:pPr>
                <a:defRPr/>
              </a:pPr>
              <a:t>23.04.2012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E77731-7D36-4869-9D00-FAAA9A1B80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B1782-19BD-4EFE-85A4-C2A1CAEE5184}" type="datetimeFigureOut">
              <a:rPr lang="ru-RU"/>
              <a:pPr>
                <a:defRPr/>
              </a:pPr>
              <a:t>23.04.2012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CC3DB-AC27-4721-A715-5DB94E13DE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E39C7-4E27-4362-9011-67710D5DD858}" type="datetimeFigureOut">
              <a:rPr lang="ru-RU"/>
              <a:pPr>
                <a:defRPr/>
              </a:pPr>
              <a:t>23.04.2012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32F347-8BB7-40DD-8B89-D4F621221B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16A4A-45BB-46CA-89AF-0C93E18F482F}" type="datetimeFigureOut">
              <a:rPr lang="ru-RU"/>
              <a:pPr>
                <a:defRPr/>
              </a:pPr>
              <a:t>23.04.2012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6599D-5254-40E8-A079-BD174B35A9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DB350A-7008-46AA-BA34-4AF03B9A0660}" type="datetimeFigureOut">
              <a:rPr lang="ru-RU"/>
              <a:pPr>
                <a:defRPr/>
              </a:pPr>
              <a:t>23.04.2012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183789-D3E9-4BD8-9D4C-5BBD7AFDF5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516E6C-B773-4B72-B91C-843184B5F38D}" type="datetimeFigureOut">
              <a:rPr lang="ru-RU"/>
              <a:pPr>
                <a:defRPr/>
              </a:pPr>
              <a:t>23.04.2012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0A2E37-0E24-49F4-9E07-108F5FA399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D9D11-C48D-4A3D-A085-DA5E842E3DFF}" type="datetimeFigureOut">
              <a:rPr lang="ru-RU"/>
              <a:pPr>
                <a:defRPr/>
              </a:pPr>
              <a:t>23.04.2012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585CF9-60A1-4A35-96A9-7933B858AC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F1B13F-7033-4A1C-86A1-298ACD586830}" type="datetimeFigureOut">
              <a:rPr lang="ru-RU"/>
              <a:pPr>
                <a:defRPr/>
              </a:pPr>
              <a:t>23.04.2012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EB713E-9E94-44F9-986A-2276864C71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2B0FA78-7A3F-4B05-B32E-A206EB074A84}" type="datetimeFigureOut">
              <a:rPr lang="ru-RU"/>
              <a:pPr>
                <a:defRPr/>
              </a:pPr>
              <a:t>23.04.2012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CE9A2F8-370C-409D-877F-777E8082A5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ln>
            <a:solidFill>
              <a:srgbClr val="0000FF"/>
            </a:solidFill>
          </a:ln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ED25D5"/>
                </a:solidFill>
              </a:rPr>
              <a:t>Учитель 3а класса</a:t>
            </a:r>
          </a:p>
          <a:p>
            <a:pPr eaLnBrk="1" hangingPunct="1"/>
            <a:r>
              <a:rPr lang="ru-RU" smtClean="0">
                <a:solidFill>
                  <a:srgbClr val="ED25D5"/>
                </a:solidFill>
              </a:rPr>
              <a:t>МБОУ Лицей № 52 </a:t>
            </a:r>
          </a:p>
          <a:p>
            <a:pPr eaLnBrk="1" hangingPunct="1"/>
            <a:r>
              <a:rPr lang="ru-RU" smtClean="0">
                <a:solidFill>
                  <a:srgbClr val="ED25D5"/>
                </a:solidFill>
              </a:rPr>
              <a:t>Матвеева С.Г.</a:t>
            </a:r>
          </a:p>
        </p:txBody>
      </p:sp>
      <p:sp>
        <p:nvSpPr>
          <p:cNvPr id="13316" name="WordArt 4"/>
          <p:cNvSpPr>
            <a:spLocks noChangeArrowheads="1" noChangeShapeType="1" noTextEdit="1"/>
          </p:cNvSpPr>
          <p:nvPr/>
        </p:nvSpPr>
        <p:spPr bwMode="auto">
          <a:xfrm rot="343150">
            <a:off x="1268413" y="1628775"/>
            <a:ext cx="6697662" cy="244316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05685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Понятие о предложении </a:t>
            </a:r>
          </a:p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05685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с второстепенными членами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http://im3-tub-ru.yandex.net/i?id=142985118-20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88" y="3357563"/>
            <a:ext cx="5929312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6" descr="http://im6-tub-ru.yandex.net/i?id=102755800-54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929313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857250" y="520700"/>
            <a:ext cx="4500563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 i="1">
                <a:solidFill>
                  <a:srgbClr val="00B050"/>
                </a:solidFill>
                <a:cs typeface="Times New Roman" pitchFamily="18" charset="0"/>
              </a:rPr>
              <a:t>Наступила весна. Снег растаял. Земля ожила. </a:t>
            </a:r>
            <a:endParaRPr lang="en-US" sz="2400" b="1" i="1">
              <a:solidFill>
                <a:srgbClr val="00B050"/>
              </a:solidFill>
              <a:cs typeface="Times New Roman" pitchFamily="18" charset="0"/>
            </a:endParaRPr>
          </a:p>
          <a:p>
            <a:r>
              <a:rPr lang="ru-RU" sz="2400" b="1" i="1">
                <a:solidFill>
                  <a:srgbClr val="00B050"/>
                </a:solidFill>
                <a:cs typeface="Times New Roman" pitchFamily="18" charset="0"/>
              </a:rPr>
              <a:t>Прилетели птицы. Появилась травка. Пробился подснежник.</a:t>
            </a:r>
            <a:r>
              <a:rPr lang="ru-RU" sz="2400" i="1">
                <a:solidFill>
                  <a:srgbClr val="00B050"/>
                </a:solidFill>
                <a:cs typeface="Times New Roman" pitchFamily="18" charset="0"/>
              </a:rPr>
              <a:t> </a:t>
            </a:r>
            <a:endParaRPr lang="ru-RU" sz="2400">
              <a:solidFill>
                <a:srgbClr val="00B050"/>
              </a:solidFill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2500313" y="3540125"/>
            <a:ext cx="5572125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400" i="1">
                <a:solidFill>
                  <a:srgbClr val="4A0EC2"/>
                </a:solidFill>
                <a:cs typeface="Times New Roman" pitchFamily="18" charset="0"/>
              </a:rPr>
              <a:t>Наступила ранняя весна. Растаял последний снег. Земля вздохнула от зимних морозов и ожила. С юга прилетели птицы.</a:t>
            </a:r>
            <a:r>
              <a:rPr lang="en-US" sz="2400" i="1">
                <a:solidFill>
                  <a:srgbClr val="4A0EC2"/>
                </a:solidFill>
                <a:cs typeface="Times New Roman" pitchFamily="18" charset="0"/>
              </a:rPr>
              <a:t> </a:t>
            </a:r>
            <a:r>
              <a:rPr lang="ru-RU" sz="2400" i="1">
                <a:solidFill>
                  <a:srgbClr val="4A0EC2"/>
                </a:solidFill>
                <a:cs typeface="Times New Roman" pitchFamily="18" charset="0"/>
              </a:rPr>
              <a:t>На полянах и лужайках появилась  молодая травка. В лесу пробился первый подснежник. </a:t>
            </a:r>
            <a:endParaRPr lang="ru-RU" sz="2400">
              <a:solidFill>
                <a:srgbClr val="4A0EC2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http://im4-tub-ru.yandex.net/i?id=246847731-38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296863"/>
            <a:ext cx="8748712" cy="6561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1619250" y="2773363"/>
            <a:ext cx="2160588" cy="37623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b="1" i="1">
                <a:solidFill>
                  <a:schemeClr val="folHlink"/>
                </a:solidFill>
              </a:rPr>
              <a:t>ГИОСАП </a:t>
            </a:r>
            <a:endParaRPr lang="en-US" b="1" i="1">
              <a:solidFill>
                <a:schemeClr val="folHlink"/>
              </a:solidFill>
            </a:endParaRP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5651500" y="2928938"/>
            <a:ext cx="12969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b="1" i="1">
                <a:solidFill>
                  <a:schemeClr val="folHlink"/>
                </a:solidFill>
              </a:rPr>
              <a:t>АРАСХ</a:t>
            </a:r>
          </a:p>
        </p:txBody>
      </p:sp>
      <p:sp>
        <p:nvSpPr>
          <p:cNvPr id="15364" name="Rectangle 5"/>
          <p:cNvSpPr>
            <a:spLocks noChangeArrowheads="1"/>
          </p:cNvSpPr>
          <p:nvPr/>
        </p:nvSpPr>
        <p:spPr bwMode="auto">
          <a:xfrm>
            <a:off x="6084888" y="3532188"/>
            <a:ext cx="15827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solidFill>
                  <a:schemeClr val="folHlink"/>
                </a:solidFill>
              </a:rPr>
              <a:t>ОБСАКА</a:t>
            </a:r>
          </a:p>
        </p:txBody>
      </p:sp>
      <p:sp>
        <p:nvSpPr>
          <p:cNvPr id="15365" name="Rectangle 6"/>
          <p:cNvSpPr>
            <a:spLocks noChangeArrowheads="1"/>
          </p:cNvSpPr>
          <p:nvPr/>
        </p:nvSpPr>
        <p:spPr bwMode="auto">
          <a:xfrm>
            <a:off x="3203575" y="3860800"/>
            <a:ext cx="191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solidFill>
                  <a:schemeClr val="folHlink"/>
                </a:solidFill>
              </a:rPr>
              <a:t>РЕСВЕ</a:t>
            </a:r>
            <a:r>
              <a:rPr lang="ru-RU"/>
              <a:t> </a:t>
            </a:r>
          </a:p>
        </p:txBody>
      </p:sp>
      <p:sp>
        <p:nvSpPr>
          <p:cNvPr id="15366" name="Rectangle 7"/>
          <p:cNvSpPr>
            <a:spLocks noChangeArrowheads="1"/>
          </p:cNvSpPr>
          <p:nvPr/>
        </p:nvSpPr>
        <p:spPr bwMode="auto">
          <a:xfrm>
            <a:off x="2555875" y="3246438"/>
            <a:ext cx="14398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solidFill>
                  <a:schemeClr val="folHlink"/>
                </a:solidFill>
              </a:rPr>
              <a:t>КАООРС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https://docs.google.com/viewer?url=http%3A%2F%2Fnsportal.ru%2Fsites%2Fdefault%2Ffiles%2F2010%2F7%2FPrezentaciya1_0.ppt&amp;docid=d96b9047f7a2b44cecec95bee7e625ca&amp;a=bi&amp;pagenumber=15&amp;w=5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295275"/>
            <a:ext cx="8286750" cy="620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74</Words>
  <Application>Microsoft Office PowerPoint</Application>
  <PresentationFormat>Экран (4:3)</PresentationFormat>
  <Paragraphs>13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Макаров</cp:lastModifiedBy>
  <cp:revision>19</cp:revision>
  <dcterms:created xsi:type="dcterms:W3CDTF">2012-04-21T17:47:55Z</dcterms:created>
  <dcterms:modified xsi:type="dcterms:W3CDTF">2012-04-23T09:13:20Z</dcterms:modified>
</cp:coreProperties>
</file>