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7" r:id="rId3"/>
    <p:sldId id="259" r:id="rId4"/>
    <p:sldId id="261" r:id="rId5"/>
    <p:sldId id="263" r:id="rId6"/>
    <p:sldId id="268" r:id="rId7"/>
    <p:sldId id="264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6C7F1-F577-45ED-AD45-877FF926994F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DBA6D-5458-4526-8AA0-045D2E6490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6C7F1-F577-45ED-AD45-877FF926994F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DBA6D-5458-4526-8AA0-045D2E6490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6C7F1-F577-45ED-AD45-877FF926994F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DBA6D-5458-4526-8AA0-045D2E6490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6C7F1-F577-45ED-AD45-877FF926994F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DBA6D-5458-4526-8AA0-045D2E6490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6C7F1-F577-45ED-AD45-877FF926994F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DBA6D-5458-4526-8AA0-045D2E6490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6C7F1-F577-45ED-AD45-877FF926994F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DBA6D-5458-4526-8AA0-045D2E6490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6C7F1-F577-45ED-AD45-877FF926994F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DBA6D-5458-4526-8AA0-045D2E6490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6C7F1-F577-45ED-AD45-877FF926994F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DBA6D-5458-4526-8AA0-045D2E6490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6C7F1-F577-45ED-AD45-877FF926994F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DBA6D-5458-4526-8AA0-045D2E6490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6C7F1-F577-45ED-AD45-877FF926994F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DBA6D-5458-4526-8AA0-045D2E6490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6C7F1-F577-45ED-AD45-877FF926994F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DBA6D-5458-4526-8AA0-045D2E6490A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516C7F1-F577-45ED-AD45-877FF926994F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81DBA6D-5458-4526-8AA0-045D2E6490A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58968" y="3212976"/>
            <a:ext cx="5249336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6237312"/>
            <a:ext cx="8458200" cy="106352"/>
          </a:xfrm>
        </p:spPr>
        <p:txBody>
          <a:bodyPr>
            <a:normAutofit fontScale="25000" lnSpcReduction="20000"/>
          </a:bodyPr>
          <a:lstStyle/>
          <a:p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14485" y="928670"/>
            <a:ext cx="8403262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Ребята  и утята</a:t>
            </a:r>
            <a:endParaRPr lang="ru-RU" sz="72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14546" y="2285992"/>
            <a:ext cx="5000660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4355976" y="692696"/>
            <a:ext cx="38314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defTabSz="457200">
              <a:spcBef>
                <a:spcPct val="20000"/>
              </a:spcBef>
              <a:spcAft>
                <a:spcPts val="600"/>
              </a:spcAft>
              <a:buClr>
                <a:prstClr val="black">
                  <a:lumMod val="75000"/>
                  <a:lumOff val="25000"/>
                </a:prstClr>
              </a:buClr>
            </a:pPr>
            <a:r>
              <a:rPr lang="ru-RU" sz="2800" b="1" dirty="0">
                <a:solidFill>
                  <a:prstClr val="black"/>
                </a:solidFill>
              </a:rPr>
              <a:t>Михаил Пришвин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6353676"/>
          </a:xfrm>
        </p:spPr>
        <p:txBody>
          <a:bodyPr/>
          <a:lstStyle/>
          <a:p>
            <a:r>
              <a:rPr lang="ru-RU" dirty="0" smtClean="0"/>
              <a:t>Работа по плану:</a:t>
            </a:r>
            <a:br>
              <a:rPr lang="ru-RU" dirty="0" smtClean="0"/>
            </a:br>
            <a:r>
              <a:rPr lang="ru-RU" dirty="0" smtClean="0"/>
              <a:t>1. Прочитай об авторе</a:t>
            </a:r>
            <a:br>
              <a:rPr lang="ru-RU" dirty="0" smtClean="0"/>
            </a:br>
            <a:r>
              <a:rPr lang="ru-RU" dirty="0" smtClean="0"/>
              <a:t>2. Прочитай рассказ «Ребята и утята»</a:t>
            </a:r>
            <a:br>
              <a:rPr lang="ru-RU" dirty="0" smtClean="0"/>
            </a:br>
            <a:r>
              <a:rPr lang="ru-RU" dirty="0" smtClean="0"/>
              <a:t>3. Узнай значение непонятных слов</a:t>
            </a:r>
            <a:br>
              <a:rPr lang="ru-RU" dirty="0" smtClean="0"/>
            </a:br>
            <a:r>
              <a:rPr lang="ru-RU" dirty="0" smtClean="0"/>
              <a:t>4. Ответь на вопросы </a:t>
            </a:r>
            <a:br>
              <a:rPr lang="ru-RU" dirty="0" smtClean="0"/>
            </a:br>
            <a:r>
              <a:rPr lang="ru-RU" dirty="0" smtClean="0"/>
              <a:t>5. Нарисуй рисунок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4149080"/>
            <a:ext cx="3184823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009443" y="-603448"/>
            <a:ext cx="7123080" cy="50405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780828" y="1804228"/>
            <a:ext cx="3503140" cy="4820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63280" y="1809748"/>
            <a:ext cx="3869159" cy="428354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/>
              <a:t>М. Пришвин родился в Орловской губернии близ города Ельца. Жилось его семье трудно, так как мать осталась одна с пятью детьми. В Германии закончил университет и стал агрономом. Он собирался заняться  наукой, но стал писателем. Он стал писать о природе.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500042"/>
            <a:ext cx="820891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Михаил Михайлович Пришвин</a:t>
            </a:r>
            <a:endParaRPr lang="ru-RU" sz="36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214422"/>
            <a:ext cx="1695450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1214422"/>
            <a:ext cx="1733550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768" y="1214422"/>
            <a:ext cx="152400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15074" y="4286256"/>
            <a:ext cx="2019300" cy="226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142976" y="4143380"/>
            <a:ext cx="1847850" cy="246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857620" y="4286256"/>
            <a:ext cx="1905000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072066" y="1357298"/>
            <a:ext cx="1695450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Прямоугольник 9"/>
          <p:cNvSpPr/>
          <p:nvPr/>
        </p:nvSpPr>
        <p:spPr>
          <a:xfrm>
            <a:off x="1928794" y="214290"/>
            <a:ext cx="544251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Книги    М.Пришвина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428728" y="428604"/>
            <a:ext cx="61834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Чирок-свистунок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31599" y="3212976"/>
            <a:ext cx="4377745" cy="3080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23528" y="1916832"/>
            <a:ext cx="89905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b="1" dirty="0" smtClean="0">
                <a:solidFill>
                  <a:prstClr val="black"/>
                </a:solidFill>
              </a:rPr>
              <a:t>Чирок-свистунок </a:t>
            </a:r>
            <a:r>
              <a:rPr lang="ru-RU" sz="2400" b="1" dirty="0">
                <a:solidFill>
                  <a:prstClr val="black"/>
                </a:solidFill>
              </a:rPr>
              <a:t>– птица семейства утиных</a:t>
            </a:r>
            <a:r>
              <a:rPr lang="ru-RU" sz="2400" b="1" dirty="0" smtClean="0">
                <a:solidFill>
                  <a:prstClr val="black"/>
                </a:solidFill>
              </a:rPr>
              <a:t>.</a:t>
            </a:r>
          </a:p>
          <a:p>
            <a:pPr lvl="0"/>
            <a:r>
              <a:rPr lang="ru-RU" sz="2400" b="1" dirty="0" smtClean="0">
                <a:solidFill>
                  <a:prstClr val="black"/>
                </a:solidFill>
              </a:rPr>
              <a:t> </a:t>
            </a:r>
            <a:r>
              <a:rPr lang="ru-RU" sz="2400" b="1" dirty="0">
                <a:solidFill>
                  <a:prstClr val="black"/>
                </a:solidFill>
              </a:rPr>
              <a:t>Обитают эти птицы на небольших водоемах. </a:t>
            </a:r>
          </a:p>
          <a:p>
            <a:pPr lvl="0"/>
            <a:r>
              <a:rPr lang="ru-RU" sz="2400" dirty="0">
                <a:solidFill>
                  <a:prstClr val="black"/>
                </a:solidFill>
              </a:rPr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260649"/>
            <a:ext cx="7125113" cy="79208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Словарная работа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1052736"/>
            <a:ext cx="8604448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В ОБХОД ДЕРЕВНИ</a:t>
            </a:r>
            <a:r>
              <a:rPr lang="ru-RU" sz="2400" dirty="0"/>
              <a:t>  -  обходя стороной, не заходя в деревню.</a:t>
            </a:r>
          </a:p>
          <a:p>
            <a:pPr lvl="0"/>
            <a:r>
              <a:rPr lang="ru-RU" sz="2400" b="1" dirty="0"/>
              <a:t>ВЕРСТА</a:t>
            </a:r>
            <a:r>
              <a:rPr lang="ru-RU" sz="2400" dirty="0"/>
              <a:t> – </a:t>
            </a:r>
            <a:r>
              <a:rPr lang="ru-RU" sz="2400" dirty="0"/>
              <a:t>старинная русская мера длины. Чуть больше 1 км. </a:t>
            </a:r>
            <a:endParaRPr lang="ru-RU" sz="2400" dirty="0"/>
          </a:p>
          <a:p>
            <a:r>
              <a:rPr lang="ru-RU" sz="2400" b="1" dirty="0"/>
              <a:t>ВОДА СПАЛА </a:t>
            </a:r>
            <a:r>
              <a:rPr lang="ru-RU" sz="2400" dirty="0"/>
              <a:t>– меньше стало воды</a:t>
            </a:r>
          </a:p>
          <a:p>
            <a:r>
              <a:rPr lang="ru-RU" sz="2400" b="1" dirty="0"/>
              <a:t>КУЗНИЦА</a:t>
            </a:r>
            <a:r>
              <a:rPr lang="ru-RU" sz="2400" dirty="0"/>
              <a:t> – </a:t>
            </a:r>
            <a:r>
              <a:rPr lang="ru-RU" sz="2400" dirty="0"/>
              <a:t>помещение, где </a:t>
            </a:r>
            <a:r>
              <a:rPr lang="ru-RU" sz="2400" dirty="0" smtClean="0"/>
              <a:t>работаю кузнецы. </a:t>
            </a:r>
            <a:r>
              <a:rPr lang="ru-RU" sz="2400" b="1" dirty="0" smtClean="0"/>
              <a:t>ЗАШВЫРЯЛИ</a:t>
            </a:r>
            <a:r>
              <a:rPr lang="ru-RU" sz="2400" dirty="0" smtClean="0"/>
              <a:t> </a:t>
            </a:r>
            <a:r>
              <a:rPr lang="ru-RU" sz="2400" dirty="0"/>
              <a:t>– закидали</a:t>
            </a:r>
          </a:p>
          <a:p>
            <a:r>
              <a:rPr lang="ru-RU" sz="2400" b="1" dirty="0"/>
              <a:t>ПАРОВОЕ ПОЛЕ </a:t>
            </a:r>
            <a:r>
              <a:rPr lang="ru-RU" sz="2400" dirty="0"/>
              <a:t>– поле, на котором не стали сажать растения, отдыхающее поле.</a:t>
            </a:r>
          </a:p>
          <a:p>
            <a:r>
              <a:rPr lang="ru-RU" sz="2400" b="1" dirty="0"/>
              <a:t>МЕСТА ОТКРЫТЫЕ ДЛЯ ГЛАЗ </a:t>
            </a:r>
            <a:endParaRPr lang="ru-RU" sz="2400" b="1" dirty="0" smtClean="0"/>
          </a:p>
          <a:p>
            <a:r>
              <a:rPr lang="ru-RU" sz="2400" b="1" dirty="0" smtClean="0"/>
              <a:t>ЧЕЛОВЕКА</a:t>
            </a:r>
            <a:r>
              <a:rPr lang="ru-RU" sz="2400" dirty="0" smtClean="0"/>
              <a:t> </a:t>
            </a:r>
            <a:r>
              <a:rPr lang="ru-RU" sz="2400" dirty="0"/>
              <a:t>– видно кругом далеко.</a:t>
            </a:r>
          </a:p>
          <a:p>
            <a:r>
              <a:rPr lang="ru-RU" dirty="0"/>
              <a:t> 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7715" y="4324873"/>
            <a:ext cx="1760749" cy="23196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9437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85786" y="1714488"/>
            <a:ext cx="5991320" cy="34778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4400" b="1" u="sng" dirty="0" smtClean="0"/>
              <a:t>1. Встреча </a:t>
            </a:r>
            <a:r>
              <a:rPr lang="ru-RU" sz="4400" b="1" u="sng" dirty="0"/>
              <a:t>с ребятами</a:t>
            </a:r>
            <a:r>
              <a:rPr lang="ru-RU" sz="4400" b="1" u="sng" dirty="0" smtClean="0"/>
              <a:t>.</a:t>
            </a:r>
          </a:p>
          <a:p>
            <a:endParaRPr lang="ru-RU" sz="4400" dirty="0"/>
          </a:p>
          <a:p>
            <a:r>
              <a:rPr lang="ru-RU" sz="4400" b="1" u="sng" dirty="0" smtClean="0"/>
              <a:t>2. Прощание </a:t>
            </a:r>
            <a:r>
              <a:rPr lang="ru-RU" sz="4400" b="1" u="sng" dirty="0"/>
              <a:t>с утятами</a:t>
            </a:r>
            <a:r>
              <a:rPr lang="ru-RU" sz="4400" b="1" u="sng" dirty="0" smtClean="0"/>
              <a:t>.</a:t>
            </a:r>
          </a:p>
          <a:p>
            <a:endParaRPr lang="ru-RU" sz="4400" dirty="0"/>
          </a:p>
          <a:p>
            <a:r>
              <a:rPr lang="ru-RU" sz="4400" b="1" u="sng" dirty="0" smtClean="0"/>
              <a:t>3. Дорога </a:t>
            </a:r>
            <a:r>
              <a:rPr lang="ru-RU" sz="4400" b="1" u="sng" dirty="0"/>
              <a:t>к озеру</a:t>
            </a:r>
            <a:r>
              <a:rPr lang="ru-RU" sz="4400" b="1" dirty="0"/>
              <a:t>.</a:t>
            </a:r>
            <a:endParaRPr lang="ru-RU" sz="4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4065" y="428604"/>
            <a:ext cx="801212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Восстанови события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31097" y="5192362"/>
            <a:ext cx="2498456" cy="16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714356"/>
            <a:ext cx="896448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БУДЬ ПРИРОДЕ ДРУГОМ!</a:t>
            </a: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47864" y="2924944"/>
            <a:ext cx="4310066" cy="3458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138</TotalTime>
  <Words>169</Words>
  <Application>Microsoft Office PowerPoint</Application>
  <PresentationFormat>Экран (4:3)</PresentationFormat>
  <Paragraphs>26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Spring</vt:lpstr>
      <vt:lpstr>Презентация PowerPoint</vt:lpstr>
      <vt:lpstr>Работа по плану: 1. Прочитай об авторе 2. Прочитай рассказ «Ребята и утята» 3. Узнай значение непонятных слов 4. Ответь на вопросы  5. Нарисуй рисунок     </vt:lpstr>
      <vt:lpstr>Презентация PowerPoint</vt:lpstr>
      <vt:lpstr>Презентация PowerPoint</vt:lpstr>
      <vt:lpstr>Презентация PowerPoint</vt:lpstr>
      <vt:lpstr>Словарная работа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Эльвира</dc:creator>
  <cp:lastModifiedBy>Дилара Суфияновна</cp:lastModifiedBy>
  <cp:revision>16</cp:revision>
  <dcterms:created xsi:type="dcterms:W3CDTF">2012-11-04T09:42:00Z</dcterms:created>
  <dcterms:modified xsi:type="dcterms:W3CDTF">2013-02-10T19:09:01Z</dcterms:modified>
</cp:coreProperties>
</file>