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8949E5-17C8-4CAA-ACE5-C742A4E15F09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5A938D-4711-4F79-B418-BD9BC9C6147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1"/>
            <a:ext cx="8712968" cy="100811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Весна – красна! Что ты принесла?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76872"/>
            <a:ext cx="8496944" cy="280742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«А сама – то величава, выступает, будто пава»... образ русской женщины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Администратор\Downloads\1 Kokosh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2676949" cy="2952328"/>
          </a:xfrm>
          <a:prstGeom prst="rect">
            <a:avLst/>
          </a:prstGeom>
          <a:noFill/>
        </p:spPr>
      </p:pic>
      <p:pic>
        <p:nvPicPr>
          <p:cNvPr id="3" name="Picture 4" descr="C:\Users\Администратор\Downloads\img5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694572" cy="2708920"/>
          </a:xfrm>
          <a:prstGeom prst="rect">
            <a:avLst/>
          </a:prstGeom>
          <a:noFill/>
        </p:spPr>
      </p:pic>
      <p:pic>
        <p:nvPicPr>
          <p:cNvPr id="4" name="Picture 7" descr="C:\Users\Администратор\Downloads\0_47c4d_56b636fb_X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0"/>
            <a:ext cx="2952328" cy="3356992"/>
          </a:xfrm>
          <a:prstGeom prst="rect">
            <a:avLst/>
          </a:prstGeom>
          <a:noFill/>
        </p:spPr>
      </p:pic>
      <p:pic>
        <p:nvPicPr>
          <p:cNvPr id="5" name="Picture 8" descr="C:\Users\Администратор\Downloads\4(28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501008"/>
            <a:ext cx="3851920" cy="3356992"/>
          </a:xfrm>
          <a:prstGeom prst="rect">
            <a:avLst/>
          </a:prstGeom>
          <a:noFill/>
        </p:spPr>
      </p:pic>
      <p:pic>
        <p:nvPicPr>
          <p:cNvPr id="6" name="Picture 5" descr="C:\Users\Администратор\Downloads\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6672783" y="4352553"/>
            <a:ext cx="2555776" cy="1428750"/>
          </a:xfrm>
          <a:prstGeom prst="rect">
            <a:avLst/>
          </a:prstGeom>
          <a:noFill/>
        </p:spPr>
      </p:pic>
      <p:pic>
        <p:nvPicPr>
          <p:cNvPr id="7" name="Picture 7" descr="C:\Users\Администратор\Downloads\rus._gu_4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26626" y="0"/>
            <a:ext cx="3117373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ownloads\4507687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85810" cy="4221088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ownloads\1276068406_57278021_kaschey_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501008"/>
            <a:ext cx="4716016" cy="3356991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ownloads\pod_544_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068960"/>
            <a:ext cx="4211960" cy="3789040"/>
          </a:xfrm>
          <a:prstGeom prst="rect">
            <a:avLst/>
          </a:prstGeom>
          <a:noFill/>
        </p:spPr>
      </p:pic>
      <p:pic>
        <p:nvPicPr>
          <p:cNvPr id="1033" name="Picture 9" descr="C:\Users\Администратор\Downloads\04laba08112409980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0"/>
            <a:ext cx="3076377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дминистратор\Downloads\0017-054-Prava-svobody-i-objazann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28602"/>
            <a:ext cx="3910385" cy="5769482"/>
          </a:xfrm>
          <a:prstGeom prst="rect">
            <a:avLst/>
          </a:prstGeom>
          <a:noFill/>
        </p:spPr>
      </p:pic>
      <p:pic>
        <p:nvPicPr>
          <p:cNvPr id="2055" name="Picture 7" descr="C:\Users\Администратор\Downloads\image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01856" cy="3429000"/>
          </a:xfrm>
          <a:prstGeom prst="rect">
            <a:avLst/>
          </a:prstGeom>
          <a:noFill/>
        </p:spPr>
      </p:pic>
      <p:pic>
        <p:nvPicPr>
          <p:cNvPr id="10" name="Picture 5" descr="C:\Users\Администратор\Downloads\d655bbbc6f72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429000"/>
            <a:ext cx="313184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ownloads\skazka_v_kartinkakh_snegurochka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4355976" cy="3573017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ownloads\sk-zhar-ptitsa-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59831" cy="3356992"/>
          </a:xfrm>
          <a:prstGeom prst="rect">
            <a:avLst/>
          </a:prstGeom>
          <a:noFill/>
        </p:spPr>
      </p:pic>
      <p:pic>
        <p:nvPicPr>
          <p:cNvPr id="3076" name="Picture 4" descr="C:\Users\Администратор\Downloads\371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356992"/>
            <a:ext cx="4788024" cy="3501008"/>
          </a:xfrm>
          <a:prstGeom prst="rect">
            <a:avLst/>
          </a:prstGeom>
          <a:noFill/>
        </p:spPr>
      </p:pic>
      <p:pic>
        <p:nvPicPr>
          <p:cNvPr id="3077" name="Picture 5" descr="C:\Users\Администратор\Downloads\88547-i_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0"/>
            <a:ext cx="3201695" cy="3356992"/>
          </a:xfrm>
          <a:prstGeom prst="rect">
            <a:avLst/>
          </a:prstGeom>
          <a:noFill/>
        </p:spPr>
      </p:pic>
      <p:pic>
        <p:nvPicPr>
          <p:cNvPr id="3078" name="Picture 6" descr="C:\Users\Администратор\Downloads\bilibin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5" y="0"/>
            <a:ext cx="2915816" cy="3356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ownloads\gusilebed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4048" cy="3140968"/>
          </a:xfrm>
          <a:prstGeom prst="rect">
            <a:avLst/>
          </a:prstGeom>
          <a:noFill/>
        </p:spPr>
      </p:pic>
      <p:pic>
        <p:nvPicPr>
          <p:cNvPr id="4100" name="Picture 4" descr="C:\Users\Администратор\Downloads\i0039r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140968"/>
            <a:ext cx="3744416" cy="3717032"/>
          </a:xfrm>
          <a:prstGeom prst="rect">
            <a:avLst/>
          </a:prstGeom>
          <a:noFill/>
        </p:spPr>
      </p:pic>
      <p:pic>
        <p:nvPicPr>
          <p:cNvPr id="6" name="Picture 6" descr="C:\Users\Администратор\Downloads\post-2-121941746850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0"/>
            <a:ext cx="4139952" cy="3140968"/>
          </a:xfrm>
          <a:prstGeom prst="rect">
            <a:avLst/>
          </a:prstGeom>
          <a:noFill/>
        </p:spPr>
      </p:pic>
      <p:pic>
        <p:nvPicPr>
          <p:cNvPr id="7" name="Picture 10" descr="C:\Users\Администратор\Downloads\194029_036a83147129e9f3a0db8c3a57768eae_4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140968"/>
            <a:ext cx="3384376" cy="3717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ownloads\16.10_skazka_rep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"/>
            <a:ext cx="5004048" cy="3284983"/>
          </a:xfrm>
          <a:prstGeom prst="rect">
            <a:avLst/>
          </a:prstGeom>
          <a:noFill/>
        </p:spPr>
      </p:pic>
      <p:pic>
        <p:nvPicPr>
          <p:cNvPr id="5124" name="Picture 4" descr="C:\Users\Администратор\Downloads\21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284984"/>
            <a:ext cx="3024336" cy="3573016"/>
          </a:xfrm>
          <a:prstGeom prst="rect">
            <a:avLst/>
          </a:prstGeom>
          <a:noFill/>
        </p:spPr>
      </p:pic>
      <p:pic>
        <p:nvPicPr>
          <p:cNvPr id="5126" name="Picture 6" descr="C:\Users\Администратор\Downloads\7(3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5024"/>
            <a:ext cx="4572000" cy="3380631"/>
          </a:xfrm>
          <a:prstGeom prst="rect">
            <a:avLst/>
          </a:prstGeom>
          <a:noFill/>
        </p:spPr>
      </p:pic>
      <p:pic>
        <p:nvPicPr>
          <p:cNvPr id="5128" name="Picture 8" descr="C:\Users\Администратор\Downloads\snegurochk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779912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23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Весна – красна! Что ты принесла?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 – красна! Что ты принесла?</dc:title>
  <dc:creator>qqq</dc:creator>
  <cp:lastModifiedBy>qqq</cp:lastModifiedBy>
  <cp:revision>3</cp:revision>
  <dcterms:created xsi:type="dcterms:W3CDTF">2013-03-15T14:55:20Z</dcterms:created>
  <dcterms:modified xsi:type="dcterms:W3CDTF">2013-03-15T15:20:39Z</dcterms:modified>
</cp:coreProperties>
</file>