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showOutlineIcons="0">
    <p:restoredLeft sz="15620"/>
    <p:restoredTop sz="94660"/>
  </p:normalViewPr>
  <p:slideViewPr>
    <p:cSldViewPr>
      <p:cViewPr varScale="1">
        <p:scale>
          <a:sx n="104" d="100"/>
          <a:sy n="104" d="100"/>
        </p:scale>
        <p:origin x="-180" y="-9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5" name="Текст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4" name="Нижний колонтитул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ru-RU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ru-RU" smtClean="0"/>
              <a:t>Образец заголовка</a:t>
            </a:r>
            <a:endParaRPr lang="ru-RU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4" name="Дата 3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B11094A8-BC4C-497E-88C8-6F38CB9DD3F9}" type="datetimeFigureOut">
              <a:rPr lang="ru-RU" smtClean="0"/>
              <a:t>18.11.2011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B0A6898-F681-4270-896E-528DB1B9F403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ru-RU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4" name="Таблица 3"/>
          <p:cNvGraphicFramePr>
            <a:graphicFrameLocks noGrp="1"/>
          </p:cNvGraphicFramePr>
          <p:nvPr/>
        </p:nvGraphicFramePr>
        <p:xfrm>
          <a:off x="285720" y="285728"/>
          <a:ext cx="8358246" cy="5852160"/>
        </p:xfrm>
        <a:graphic>
          <a:graphicData uri="http://schemas.openxmlformats.org/drawingml/2006/table">
            <a:tbl>
              <a:tblPr/>
              <a:tblGrid>
                <a:gridCol w="5342609"/>
                <a:gridCol w="3015637"/>
              </a:tblGrid>
              <a:tr h="3484454"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7+7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3+13+3+3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7+17+7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4+4+21+4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6+6•7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18+8+8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6+8+6+8+6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4+21+4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4•3+2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18+8•2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6•8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7•2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17+7•2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8•2+6•3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3•3+13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21+4•2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>
                      <a:noFill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214282" y="214290"/>
          <a:ext cx="8929718" cy="5852160"/>
        </p:xfrm>
        <a:graphic>
          <a:graphicData uri="http://schemas.openxmlformats.org/drawingml/2006/table">
            <a:tbl>
              <a:tblPr/>
              <a:tblGrid>
                <a:gridCol w="4464859"/>
                <a:gridCol w="4464859"/>
              </a:tblGrid>
              <a:tr h="5500726"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7+7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3+13+3+3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7+17+7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4+4+21+4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6+6•7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18+8+8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6+8+6+8+6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4+21+4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7•2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3•3+13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17+7•2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4•3+21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6•8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18+8•2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8•2+6•3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  <a:p>
                      <a:pPr algn="just">
                        <a:lnSpc>
                          <a:spcPct val="100000"/>
                        </a:lnSpc>
                        <a:spcAft>
                          <a:spcPts val="0"/>
                        </a:spcAft>
                      </a:pPr>
                      <a:r>
                        <a:rPr lang="ru-RU" sz="4800" dirty="0">
                          <a:latin typeface="Times New Roman"/>
                          <a:ea typeface="Times New Roman"/>
                          <a:cs typeface="Times New Roman"/>
                        </a:rPr>
                        <a:t>21+4•2</a:t>
                      </a:r>
                      <a:endParaRPr lang="ru-RU" sz="48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</a:tbl>
          </a:graphicData>
        </a:graphic>
      </p:graphicFrame>
    </p:spTree>
  </p:cSld>
  <p:clrMapOvr>
    <a:masterClrMapping/>
  </p:clrMapOvr>
</p:sld>
</file>

<file path=ppt/theme/theme1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3</TotalTime>
  <Words>32</Words>
  <Application>Microsoft Office PowerPoint</Application>
  <PresentationFormat>Экран (4:3)</PresentationFormat>
  <Paragraphs>32</Paragraphs>
  <Slides>2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2</vt:i4>
      </vt:variant>
    </vt:vector>
  </HeadingPairs>
  <TitlesOfParts>
    <vt:vector size="3" baseType="lpstr">
      <vt:lpstr>Тема Office</vt:lpstr>
      <vt:lpstr>Слайд 1</vt:lpstr>
      <vt:lpstr>Слайд 2</vt:lpstr>
    </vt:vector>
  </TitlesOfParts>
  <Company>149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poi</dc:creator>
  <cp:lastModifiedBy>poi</cp:lastModifiedBy>
  <cp:revision>1</cp:revision>
  <dcterms:created xsi:type="dcterms:W3CDTF">2011-11-18T10:07:01Z</dcterms:created>
  <dcterms:modified xsi:type="dcterms:W3CDTF">2011-11-18T10:10:31Z</dcterms:modified>
</cp:coreProperties>
</file>

<file path=docProps/thumbnail.jpeg>
</file>