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1" r:id="rId3"/>
    <p:sldId id="268" r:id="rId4"/>
    <p:sldId id="267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8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E0C57-A578-4BA1-9495-95DE628075F2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F2E87-3D13-40EE-A3F8-D111721376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E0C57-A578-4BA1-9495-95DE628075F2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F2E87-3D13-40EE-A3F8-D111721376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E0C57-A578-4BA1-9495-95DE628075F2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F2E87-3D13-40EE-A3F8-D111721376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E0C57-A578-4BA1-9495-95DE628075F2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F2E87-3D13-40EE-A3F8-D111721376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E0C57-A578-4BA1-9495-95DE628075F2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F2E87-3D13-40EE-A3F8-D111721376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E0C57-A578-4BA1-9495-95DE628075F2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F2E87-3D13-40EE-A3F8-D111721376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E0C57-A578-4BA1-9495-95DE628075F2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F2E87-3D13-40EE-A3F8-D111721376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E0C57-A578-4BA1-9495-95DE628075F2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F2E87-3D13-40EE-A3F8-D111721376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E0C57-A578-4BA1-9495-95DE628075F2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F2E87-3D13-40EE-A3F8-D111721376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E0C57-A578-4BA1-9495-95DE628075F2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F2E87-3D13-40EE-A3F8-D111721376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E0C57-A578-4BA1-9495-95DE628075F2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F2E87-3D13-40EE-A3F8-D111721376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CE0C57-A578-4BA1-9495-95DE628075F2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BF2E87-3D13-40EE-A3F8-D111721376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Relationship Id="rId14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eg"/><Relationship Id="rId4" Type="http://schemas.openxmlformats.org/officeDocument/2006/relationships/image" Target="../media/image19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3" name="Picture 4" descr="http://dou.obraz-studio.ru/wp-content/uploads/2011/04/2010-11-12_15270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476671"/>
            <a:ext cx="3528392" cy="4847049"/>
          </a:xfrm>
          <a:prstGeom prst="rect">
            <a:avLst/>
          </a:prstGeom>
          <a:noFill/>
        </p:spPr>
      </p:pic>
      <p:pic>
        <p:nvPicPr>
          <p:cNvPr id="1028" name="Picture 4" descr="http://www.kargopol.ru/image_file_object/show/4f3ad4b4eaf22d2627ad126e6dd6a27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476672"/>
            <a:ext cx="4032448" cy="3384376"/>
          </a:xfrm>
          <a:prstGeom prst="rect">
            <a:avLst/>
          </a:prstGeom>
          <a:noFill/>
        </p:spPr>
      </p:pic>
      <p:pic>
        <p:nvPicPr>
          <p:cNvPr id="1030" name="Picture 6" descr="http://potter-melnikov.narod.ru/Gallery/Toys/4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3861048"/>
            <a:ext cx="4526561" cy="29969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0466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  Дымковская, </a:t>
            </a:r>
            <a:r>
              <a:rPr lang="ru-RU" sz="24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Филимоновская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Каргопольская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игрушки</a:t>
            </a:r>
            <a:endParaRPr lang="ru-RU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://img1.liveinternet.ru/images/foto/c/9/apps/2/374/2374911_barishni_s_rebenk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0808"/>
            <a:ext cx="2459765" cy="3689648"/>
          </a:xfrm>
          <a:prstGeom prst="rect">
            <a:avLst/>
          </a:prstGeom>
          <a:noFill/>
        </p:spPr>
      </p:pic>
      <p:pic>
        <p:nvPicPr>
          <p:cNvPr id="6" name="Picture 4" descr="http://img0.liveinternet.ru/images/foto/c/9/apps/2/374/2374900_bezimeni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692696"/>
            <a:ext cx="2520280" cy="1295144"/>
          </a:xfrm>
          <a:prstGeom prst="rect">
            <a:avLst/>
          </a:prstGeom>
          <a:noFill/>
        </p:spPr>
      </p:pic>
      <p:pic>
        <p:nvPicPr>
          <p:cNvPr id="7" name="Picture 8" descr="http://img0.liveinternet.ru/images/foto/c/9/apps/2/374/2374902_lopa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1988840"/>
            <a:ext cx="1691679" cy="1353568"/>
          </a:xfrm>
          <a:prstGeom prst="rect">
            <a:avLst/>
          </a:prstGeom>
          <a:noFill/>
        </p:spPr>
      </p:pic>
      <p:pic>
        <p:nvPicPr>
          <p:cNvPr id="8" name="Picture 6" descr="http://img1.liveinternet.ru/images/foto/c/9/apps/2/374/2374901_dlv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48680"/>
            <a:ext cx="1800200" cy="1497033"/>
          </a:xfrm>
          <a:prstGeom prst="rect">
            <a:avLst/>
          </a:prstGeom>
          <a:noFill/>
        </p:spPr>
      </p:pic>
      <p:pic>
        <p:nvPicPr>
          <p:cNvPr id="9" name="Picture 10" descr="http://img1.liveinternet.ru/images/foto/c/9/apps/2/374/2374907_artlib_gallery-686-o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013176"/>
            <a:ext cx="1440160" cy="1558566"/>
          </a:xfrm>
          <a:prstGeom prst="rect">
            <a:avLst/>
          </a:prstGeom>
          <a:noFill/>
        </p:spPr>
      </p:pic>
      <p:pic>
        <p:nvPicPr>
          <p:cNvPr id="10" name="Picture 4" descr="http://i003.radikal.ru/0710/0c/4ebe1779cd4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19672" y="5157192"/>
            <a:ext cx="1680187" cy="1700808"/>
          </a:xfrm>
          <a:prstGeom prst="rect">
            <a:avLst/>
          </a:prstGeom>
          <a:noFill/>
        </p:spPr>
      </p:pic>
      <p:pic>
        <p:nvPicPr>
          <p:cNvPr id="11" name="Picture 12" descr="http://900igr.net/datai/izo/Vidy-rospisi/0004-003-Filimonovskaja-igrushka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87824" y="3284984"/>
            <a:ext cx="3384376" cy="3573016"/>
          </a:xfrm>
          <a:prstGeom prst="rect">
            <a:avLst/>
          </a:prstGeom>
          <a:noFill/>
        </p:spPr>
      </p:pic>
      <p:pic>
        <p:nvPicPr>
          <p:cNvPr id="12" name="Picture 2" descr="http://www.iskusstwo.ru/images/filim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12160" y="5114613"/>
            <a:ext cx="1512168" cy="1743387"/>
          </a:xfrm>
          <a:prstGeom prst="rect">
            <a:avLst/>
          </a:prstGeom>
          <a:noFill/>
        </p:spPr>
      </p:pic>
      <p:pic>
        <p:nvPicPr>
          <p:cNvPr id="13" name="Picture 8" descr="http://www.rusuzor56.ru/assets/images/fgdgfd/g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975648" y="476672"/>
            <a:ext cx="3168352" cy="2952328"/>
          </a:xfrm>
          <a:prstGeom prst="rect">
            <a:avLst/>
          </a:prstGeom>
          <a:noFill/>
        </p:spPr>
      </p:pic>
      <p:pic>
        <p:nvPicPr>
          <p:cNvPr id="15" name="Picture 16" descr="http://www.knitting-tale.ru/wp-content/uploads/kar3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983760" y="3284984"/>
            <a:ext cx="2160240" cy="1625906"/>
          </a:xfrm>
          <a:prstGeom prst="rect">
            <a:avLst/>
          </a:prstGeom>
          <a:noFill/>
        </p:spPr>
      </p:pic>
      <p:pic>
        <p:nvPicPr>
          <p:cNvPr id="16" name="Picture 12" descr="http://musafirova.ucoz.ru/_pu/3/30806141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644008" y="2132856"/>
            <a:ext cx="1440160" cy="1334548"/>
          </a:xfrm>
          <a:prstGeom prst="rect">
            <a:avLst/>
          </a:prstGeom>
          <a:noFill/>
        </p:spPr>
      </p:pic>
      <p:pic>
        <p:nvPicPr>
          <p:cNvPr id="17" name="Picture 2" descr="http://i073.radikal.ru/0906/e3/ee23f15c7368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788024" y="476672"/>
            <a:ext cx="1296144" cy="1656184"/>
          </a:xfrm>
          <a:prstGeom prst="rect">
            <a:avLst/>
          </a:prstGeom>
          <a:noFill/>
        </p:spPr>
      </p:pic>
      <p:pic>
        <p:nvPicPr>
          <p:cNvPr id="18" name="Picture 6" descr="http://www.roots2000.ru/photo/noviy_god__1252994217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628832" y="4869160"/>
            <a:ext cx="1515168" cy="144016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3326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3" name="Picture 10" descr="http://cvr.clan.su/_ph/4/1666018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4"/>
            <a:ext cx="4128458" cy="3096344"/>
          </a:xfrm>
          <a:prstGeom prst="rect">
            <a:avLst/>
          </a:prstGeom>
          <a:noFill/>
        </p:spPr>
      </p:pic>
      <p:pic>
        <p:nvPicPr>
          <p:cNvPr id="4" name="Picture 8" descr="http://www.kefa.ru/file/0001/00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476672"/>
            <a:ext cx="5292080" cy="3096344"/>
          </a:xfrm>
          <a:prstGeom prst="rect">
            <a:avLst/>
          </a:prstGeom>
          <a:noFill/>
        </p:spPr>
      </p:pic>
      <p:pic>
        <p:nvPicPr>
          <p:cNvPr id="5" name="Содержимое 3" descr="http://lepnj.narod.ru/svistok/im1.gif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861048"/>
            <a:ext cx="3999958" cy="2400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http://im0-tub-ru.yandex.net/i?id=426908234-70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4077072"/>
            <a:ext cx="3983418" cy="1872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6" descr="http://igrushki-handmade.ru/wp-content/uploads/2011/11/DSC063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866488"/>
            <a:ext cx="2736304" cy="1991512"/>
          </a:xfrm>
          <a:prstGeom prst="rect">
            <a:avLst/>
          </a:prstGeom>
          <a:noFill/>
        </p:spPr>
      </p:pic>
      <p:pic>
        <p:nvPicPr>
          <p:cNvPr id="3" name="Picture 24" descr="http://igrushki-handmade.ru/wp-content/uploads/2011/11/DSC062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2492896"/>
            <a:ext cx="2031324" cy="1637780"/>
          </a:xfrm>
          <a:prstGeom prst="rect">
            <a:avLst/>
          </a:prstGeom>
          <a:noFill/>
        </p:spPr>
      </p:pic>
      <p:pic>
        <p:nvPicPr>
          <p:cNvPr id="4" name="Picture 22" descr="http://igrushki-handmade.ru/wp-content/uploads/2011/11/DSC0627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2060848"/>
            <a:ext cx="1981014" cy="1669976"/>
          </a:xfrm>
          <a:prstGeom prst="rect">
            <a:avLst/>
          </a:prstGeom>
          <a:noFill/>
        </p:spPr>
      </p:pic>
      <p:pic>
        <p:nvPicPr>
          <p:cNvPr id="5" name="Picture 16" descr="http://igrushki-handmade.ru/wp-content/uploads/2011/11/DSC0626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3808" y="0"/>
            <a:ext cx="3456384" cy="2480307"/>
          </a:xfrm>
          <a:prstGeom prst="rect">
            <a:avLst/>
          </a:prstGeom>
          <a:noFill/>
        </p:spPr>
      </p:pic>
      <p:pic>
        <p:nvPicPr>
          <p:cNvPr id="6" name="Picture 20" descr="http://igrushki-handmade.ru/wp-content/uploads/2011/11/DSC0627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6216" y="188640"/>
            <a:ext cx="2267703" cy="1728192"/>
          </a:xfrm>
          <a:prstGeom prst="rect">
            <a:avLst/>
          </a:prstGeom>
          <a:noFill/>
        </p:spPr>
      </p:pic>
      <p:pic>
        <p:nvPicPr>
          <p:cNvPr id="7" name="Picture 18" descr="http://igrushki-handmade.ru/wp-content/uploads/2011/11/DSC0627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2708920"/>
            <a:ext cx="2893534" cy="2088232"/>
          </a:xfrm>
          <a:prstGeom prst="rect">
            <a:avLst/>
          </a:prstGeom>
          <a:noFill/>
        </p:spPr>
      </p:pic>
      <p:pic>
        <p:nvPicPr>
          <p:cNvPr id="9" name="Picture 10" descr="http://www.ceramicportal.ru/uploads/images/Book2/4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2478584" cy="2449738"/>
          </a:xfrm>
          <a:prstGeom prst="rect">
            <a:avLst/>
          </a:prstGeom>
          <a:noFill/>
        </p:spPr>
      </p:pic>
      <p:pic>
        <p:nvPicPr>
          <p:cNvPr id="10" name="Picture 2" descr="http://screenshots.etvnet.com/000/261/613/b08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508104" y="4204350"/>
            <a:ext cx="3384376" cy="2653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3" name="Picture 16" descr="http://img0.liveinternet.ru/images/attach/c/2/68/502/68502141_44643970_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96127" y="548680"/>
            <a:ext cx="4547873" cy="3024336"/>
          </a:xfrm>
          <a:prstGeom prst="rect">
            <a:avLst/>
          </a:prstGeom>
          <a:noFill/>
        </p:spPr>
      </p:pic>
      <p:pic>
        <p:nvPicPr>
          <p:cNvPr id="5" name="Picture 8" descr="http://www.rukukla.ru/file/0001/42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76672"/>
            <a:ext cx="4354366" cy="3084343"/>
          </a:xfrm>
          <a:prstGeom prst="rect">
            <a:avLst/>
          </a:prstGeom>
          <a:noFill/>
        </p:spPr>
      </p:pic>
      <p:pic>
        <p:nvPicPr>
          <p:cNvPr id="8" name="Picture 10" descr="http://img0.liveinternet.ru/images/attach/c/0/44/644/44644080_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3717032"/>
            <a:ext cx="4464496" cy="2968890"/>
          </a:xfrm>
          <a:prstGeom prst="rect">
            <a:avLst/>
          </a:prstGeom>
          <a:noFill/>
        </p:spPr>
      </p:pic>
      <p:pic>
        <p:nvPicPr>
          <p:cNvPr id="3086" name="Picture 14" descr="http://www.rukukla.ru/file/0001/250/421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3645024"/>
            <a:ext cx="4499992" cy="29821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>
            <a:noAutofit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Элементы узоров </a:t>
            </a:r>
            <a:endParaRPr lang="ru-RU" sz="2400" b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14" descr="http://screenshots.etvnet.com/000/261/613/b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01784"/>
            <a:ext cx="3131840" cy="2856216"/>
          </a:xfrm>
          <a:prstGeom prst="rect">
            <a:avLst/>
          </a:prstGeom>
          <a:noFill/>
        </p:spPr>
      </p:pic>
      <p:pic>
        <p:nvPicPr>
          <p:cNvPr id="4" name="Picture 18" descr="http://img-fotki.yandex.ru/get/5804/irikovich63.e/0_4cb6b_981ea89f_X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47656" y="4221088"/>
            <a:ext cx="3096344" cy="2636912"/>
          </a:xfrm>
          <a:prstGeom prst="rect">
            <a:avLst/>
          </a:prstGeom>
          <a:noFill/>
        </p:spPr>
      </p:pic>
      <p:pic>
        <p:nvPicPr>
          <p:cNvPr id="5" name="Picture 14" descr="http://stranamasterov.ru/files/imagecache/orig_with_logo/i2011/03/31/filimonovskay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3977680"/>
            <a:ext cx="2736304" cy="2880320"/>
          </a:xfrm>
          <a:prstGeom prst="rect">
            <a:avLst/>
          </a:prstGeom>
          <a:noFill/>
        </p:spPr>
      </p:pic>
      <p:pic>
        <p:nvPicPr>
          <p:cNvPr id="6" name="Picture 12" descr="http://musafirova.ucoz.ru/_pu/4/s2617516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504" y="116632"/>
            <a:ext cx="2808312" cy="3240360"/>
          </a:xfrm>
          <a:prstGeom prst="rect">
            <a:avLst/>
          </a:prstGeom>
          <a:noFill/>
        </p:spPr>
      </p:pic>
      <p:pic>
        <p:nvPicPr>
          <p:cNvPr id="8" name="Picture 2" descr="http://www.tulaschool.ru/img/museum/_1303890664_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43808" y="404664"/>
            <a:ext cx="3096344" cy="3024336"/>
          </a:xfrm>
          <a:prstGeom prst="rect">
            <a:avLst/>
          </a:prstGeom>
          <a:noFill/>
        </p:spPr>
      </p:pic>
      <p:pic>
        <p:nvPicPr>
          <p:cNvPr id="10" name="Picture 14" descr="http://img.labirint.ru/images/comments_pic/0836/01lab7a1m122071078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84168" y="0"/>
            <a:ext cx="3059832" cy="2094441"/>
          </a:xfrm>
          <a:prstGeom prst="rect">
            <a:avLst/>
          </a:prstGeom>
          <a:noFill/>
        </p:spPr>
      </p:pic>
      <p:pic>
        <p:nvPicPr>
          <p:cNvPr id="11" name="Picture 18" descr="http://musafirova.ucoz.ru/_pu/3/s4285126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84168" y="2060848"/>
            <a:ext cx="3059832" cy="2143125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251520" y="3429000"/>
            <a:ext cx="228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Дымковская роспись</a:t>
            </a:r>
            <a:endParaRPr lang="ru-RU" sz="1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347864" y="3429000"/>
            <a:ext cx="22115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Филимоновскаяроспись</a:t>
            </a:r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804248" y="3717032"/>
            <a:ext cx="21219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14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Каргопольская</a:t>
            </a:r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роспись</a:t>
            </a:r>
            <a:endParaRPr lang="ru-RU" sz="1400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16</Words>
  <Application>Microsoft Office PowerPoint</Application>
  <PresentationFormat>Экран (4:3)</PresentationFormat>
  <Paragraphs>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1.   Дымковская, Филимоновская, Каргопольская игрушки</vt:lpstr>
      <vt:lpstr>Слайд 3</vt:lpstr>
      <vt:lpstr>Слайд 4</vt:lpstr>
      <vt:lpstr>Слайд 5</vt:lpstr>
      <vt:lpstr>Элементы узоров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Дымковская игрушка</dc:title>
  <dc:creator>qqq</dc:creator>
  <cp:lastModifiedBy>Макаров</cp:lastModifiedBy>
  <cp:revision>23</cp:revision>
  <dcterms:created xsi:type="dcterms:W3CDTF">2012-11-18T04:07:30Z</dcterms:created>
  <dcterms:modified xsi:type="dcterms:W3CDTF">2012-11-19T05:11:14Z</dcterms:modified>
</cp:coreProperties>
</file>