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7" d="100"/>
          <a:sy n="57" d="100"/>
        </p:scale>
        <p:origin x="-87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A40F2A-BBDC-464C-9C7C-A3D71C53B2DF}" type="datetimeFigureOut">
              <a:rPr lang="ru-RU" smtClean="0"/>
              <a:pPr/>
              <a:t>27.11.2012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78A226-A7A5-4473-824F-6375BB748F0E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69006"/>
          </a:xfrm>
        </p:spPr>
        <p:txBody>
          <a:bodyPr>
            <a:normAutofit/>
          </a:bodyPr>
          <a:lstStyle/>
          <a:p>
            <a:r>
              <a:rPr lang="en-US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Tag</a:t>
            </a:r>
            <a:br>
              <a:rPr lang="en-US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</a:br>
            <a:r>
              <a:rPr lang="en-US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questions</a:t>
            </a:r>
            <a:endParaRPr lang="ru-RU" sz="8800" b="1" cap="all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011882"/>
          </a:xfrm>
        </p:spPr>
        <p:txBody>
          <a:bodyPr>
            <a:normAutofit/>
          </a:bodyPr>
          <a:lstStyle/>
          <a:p>
            <a:pPr algn="l"/>
            <a:r>
              <a:rPr lang="en-US" sz="6000" dirty="0" smtClean="0"/>
              <a:t>Sally looks well, </a:t>
            </a:r>
            <a:r>
              <a:rPr lang="en-US" sz="6000" dirty="0" smtClean="0">
                <a:solidFill>
                  <a:srgbClr val="0070C0"/>
                </a:solidFill>
              </a:rPr>
              <a:t>doesn’t she?</a:t>
            </a:r>
            <a:r>
              <a:rPr lang="en-US" sz="6000" dirty="0" smtClean="0">
                <a:solidFill>
                  <a:srgbClr val="FF0000"/>
                </a:solidFill>
              </a:rPr>
              <a:t/>
            </a:r>
            <a:br>
              <a:rPr lang="en-US" sz="6000" dirty="0" smtClean="0">
                <a:solidFill>
                  <a:srgbClr val="FF0000"/>
                </a:solidFill>
              </a:rPr>
            </a:br>
            <a:r>
              <a:rPr lang="en-US" sz="6000" dirty="0" smtClean="0"/>
              <a:t>Fred </a:t>
            </a:r>
            <a:r>
              <a:rPr lang="en-US" sz="6000" dirty="0" smtClean="0">
                <a:solidFill>
                  <a:srgbClr val="FF0000"/>
                </a:solidFill>
              </a:rPr>
              <a:t>is</a:t>
            </a:r>
            <a:r>
              <a:rPr lang="en-US" sz="6000" dirty="0" smtClean="0"/>
              <a:t> friendly and helpful, </a:t>
            </a:r>
            <a:r>
              <a:rPr lang="en-US" sz="6000" dirty="0" smtClean="0">
                <a:solidFill>
                  <a:srgbClr val="FF0000"/>
                </a:solidFill>
              </a:rPr>
              <a:t>isn’t he</a:t>
            </a:r>
            <a:r>
              <a:rPr lang="en-US" sz="6000" dirty="0" smtClean="0"/>
              <a:t>?</a:t>
            </a:r>
            <a:br>
              <a:rPr lang="en-US" sz="6000" dirty="0" smtClean="0"/>
            </a:br>
            <a:r>
              <a:rPr lang="en-US" sz="6000" dirty="0" smtClean="0"/>
              <a:t>He </a:t>
            </a:r>
            <a:r>
              <a:rPr lang="en-US" sz="6000" dirty="0" smtClean="0">
                <a:solidFill>
                  <a:srgbClr val="7030A0"/>
                </a:solidFill>
              </a:rPr>
              <a:t>can</a:t>
            </a:r>
            <a:r>
              <a:rPr lang="en-US" sz="6000" dirty="0" smtClean="0"/>
              <a:t> run fast, </a:t>
            </a:r>
            <a:r>
              <a:rPr lang="en-US" sz="6000" dirty="0" smtClean="0">
                <a:solidFill>
                  <a:srgbClr val="7030A0"/>
                </a:solidFill>
              </a:rPr>
              <a:t>can’t he</a:t>
            </a:r>
            <a:r>
              <a:rPr lang="en-US" sz="6000" dirty="0" smtClean="0"/>
              <a:t>?</a:t>
            </a:r>
            <a:endParaRPr lang="ru-RU" sz="60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226196"/>
          </a:xfrm>
        </p:spPr>
        <p:txBody>
          <a:bodyPr>
            <a:noAutofit/>
          </a:bodyPr>
          <a:lstStyle/>
          <a:p>
            <a:pPr algn="l"/>
            <a:r>
              <a:rPr lang="en-US" sz="6000" dirty="0" smtClean="0">
                <a:solidFill>
                  <a:srgbClr val="0070C0"/>
                </a:solidFill>
              </a:rPr>
              <a:t>There are </a:t>
            </a:r>
            <a:r>
              <a:rPr lang="en-US" sz="6000" dirty="0" smtClean="0"/>
              <a:t>a lot of parks in this city, </a:t>
            </a:r>
            <a:r>
              <a:rPr lang="en-US" sz="6000" dirty="0" smtClean="0">
                <a:solidFill>
                  <a:srgbClr val="0070C0"/>
                </a:solidFill>
              </a:rPr>
              <a:t>aren’t there</a:t>
            </a:r>
            <a:r>
              <a:rPr lang="en-US" sz="6000" dirty="0" smtClean="0"/>
              <a:t>?</a:t>
            </a:r>
            <a:br>
              <a:rPr lang="en-US" sz="6000" dirty="0" smtClean="0"/>
            </a:br>
            <a:r>
              <a:rPr lang="en-US" sz="6000" dirty="0" smtClean="0"/>
              <a:t>Ted </a:t>
            </a:r>
            <a:r>
              <a:rPr lang="en-US" sz="6000" dirty="0" smtClean="0">
                <a:solidFill>
                  <a:srgbClr val="FF0000"/>
                </a:solidFill>
              </a:rPr>
              <a:t>bought</a:t>
            </a:r>
            <a:r>
              <a:rPr lang="en-US" sz="6000" dirty="0" smtClean="0"/>
              <a:t> a new car, </a:t>
            </a:r>
            <a:r>
              <a:rPr lang="en-US" sz="6000" dirty="0" smtClean="0">
                <a:solidFill>
                  <a:srgbClr val="FF0000"/>
                </a:solidFill>
              </a:rPr>
              <a:t>didn’t he</a:t>
            </a:r>
            <a:r>
              <a:rPr lang="en-US" sz="6000" dirty="0" smtClean="0"/>
              <a:t>? </a:t>
            </a:r>
            <a:br>
              <a:rPr lang="en-US" sz="6000" dirty="0" smtClean="0"/>
            </a:br>
            <a:r>
              <a:rPr lang="en-US" sz="6000" dirty="0" smtClean="0"/>
              <a:t>You </a:t>
            </a:r>
            <a:r>
              <a:rPr lang="en-US" sz="6000" dirty="0" smtClean="0">
                <a:solidFill>
                  <a:srgbClr val="7030A0"/>
                </a:solidFill>
              </a:rPr>
              <a:t>haven’t seen </a:t>
            </a:r>
            <a:r>
              <a:rPr lang="en-US" sz="6000" dirty="0" smtClean="0"/>
              <a:t>this film, </a:t>
            </a:r>
            <a:r>
              <a:rPr lang="en-US" sz="6000" dirty="0" smtClean="0">
                <a:solidFill>
                  <a:srgbClr val="7030A0"/>
                </a:solidFill>
              </a:rPr>
              <a:t>have</a:t>
            </a:r>
            <a:r>
              <a:rPr lang="en-US" sz="6000" dirty="0" smtClean="0"/>
              <a:t> you?</a:t>
            </a:r>
            <a:endParaRPr lang="ru-RU" sz="60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726130"/>
          </a:xfrm>
        </p:spPr>
        <p:txBody>
          <a:bodyPr>
            <a:normAutofit/>
          </a:bodyPr>
          <a:lstStyle/>
          <a:p>
            <a:pPr algn="l"/>
            <a:r>
              <a:rPr lang="en-US" sz="7200" dirty="0" smtClean="0">
                <a:solidFill>
                  <a:srgbClr val="0070C0"/>
                </a:solidFill>
              </a:rPr>
              <a:t>I am </a:t>
            </a:r>
            <a:r>
              <a:rPr lang="en-US" sz="7200" dirty="0" smtClean="0"/>
              <a:t>late, </a:t>
            </a:r>
            <a:r>
              <a:rPr lang="en-US" sz="7200" dirty="0" smtClean="0">
                <a:solidFill>
                  <a:srgbClr val="0070C0"/>
                </a:solidFill>
              </a:rPr>
              <a:t>aren’t I</a:t>
            </a:r>
            <a:r>
              <a:rPr lang="en-US" sz="7200" dirty="0" smtClean="0"/>
              <a:t>?</a:t>
            </a:r>
            <a:br>
              <a:rPr lang="en-US" sz="7200" dirty="0" smtClean="0"/>
            </a:br>
            <a:r>
              <a:rPr lang="en-US" sz="7200" dirty="0" smtClean="0"/>
              <a:t>I </a:t>
            </a:r>
            <a:r>
              <a:rPr lang="en-US" sz="7200" dirty="0" smtClean="0">
                <a:solidFill>
                  <a:srgbClr val="FF0000"/>
                </a:solidFill>
              </a:rPr>
              <a:t>am not </a:t>
            </a:r>
            <a:r>
              <a:rPr lang="en-US" sz="7200" dirty="0" smtClean="0"/>
              <a:t>late, </a:t>
            </a:r>
            <a:r>
              <a:rPr lang="en-US" sz="7200" dirty="0" smtClean="0">
                <a:solidFill>
                  <a:srgbClr val="FF0000"/>
                </a:solidFill>
              </a:rPr>
              <a:t>am I</a:t>
            </a:r>
            <a:r>
              <a:rPr lang="en-US" sz="7200" dirty="0" smtClean="0"/>
              <a:t>?</a:t>
            </a:r>
            <a:endParaRPr lang="ru-RU" sz="72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69006"/>
          </a:xfrm>
        </p:spPr>
        <p:txBody>
          <a:bodyPr>
            <a:normAutofit/>
          </a:bodyPr>
          <a:lstStyle/>
          <a:p>
            <a:pPr algn="l"/>
            <a:r>
              <a:rPr lang="en-US" sz="7200" dirty="0" smtClean="0">
                <a:solidFill>
                  <a:srgbClr val="FF0000"/>
                </a:solidFill>
              </a:rPr>
              <a:t>Let’s</a:t>
            </a:r>
            <a:r>
              <a:rPr lang="en-US" sz="7200" dirty="0" smtClean="0"/>
              <a:t> go to the park, </a:t>
            </a:r>
            <a:r>
              <a:rPr lang="en-US" sz="7200" dirty="0" smtClean="0">
                <a:solidFill>
                  <a:srgbClr val="FF0000"/>
                </a:solidFill>
              </a:rPr>
              <a:t>shall we</a:t>
            </a:r>
            <a:r>
              <a:rPr lang="en-US" sz="7200" dirty="0" smtClean="0"/>
              <a:t>?</a:t>
            </a:r>
            <a:endParaRPr lang="ru-RU" sz="72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726130"/>
          </a:xfrm>
        </p:spPr>
        <p:txBody>
          <a:bodyPr>
            <a:normAutofit/>
          </a:bodyPr>
          <a:lstStyle/>
          <a:p>
            <a:pPr algn="l"/>
            <a:r>
              <a:rPr lang="en-US" sz="7200" dirty="0" smtClean="0">
                <a:solidFill>
                  <a:srgbClr val="FF0000"/>
                </a:solidFill>
              </a:rPr>
              <a:t>Nothing</a:t>
            </a:r>
            <a:r>
              <a:rPr lang="en-US" sz="7200" dirty="0" smtClean="0"/>
              <a:t> is perfect, is </a:t>
            </a:r>
            <a:r>
              <a:rPr lang="en-US" sz="7200" dirty="0" smtClean="0">
                <a:solidFill>
                  <a:srgbClr val="FF0000"/>
                </a:solidFill>
              </a:rPr>
              <a:t>it</a:t>
            </a:r>
            <a:r>
              <a:rPr lang="en-US" sz="7200" dirty="0" smtClean="0"/>
              <a:t>?</a:t>
            </a:r>
            <a:endParaRPr lang="ru-RU" sz="72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011882"/>
          </a:xfrm>
        </p:spPr>
        <p:txBody>
          <a:bodyPr>
            <a:normAutofit/>
          </a:bodyPr>
          <a:lstStyle/>
          <a:p>
            <a:pPr algn="l"/>
            <a:r>
              <a:rPr lang="en-US" sz="7200" dirty="0" smtClean="0"/>
              <a:t>(</a:t>
            </a:r>
            <a:r>
              <a:rPr lang="en-US" sz="7200" dirty="0" smtClean="0">
                <a:solidFill>
                  <a:srgbClr val="7030A0"/>
                </a:solidFill>
              </a:rPr>
              <a:t>nobody, everybody, somebody</a:t>
            </a:r>
            <a:r>
              <a:rPr lang="en-US" sz="7200" dirty="0" smtClean="0"/>
              <a:t>)</a:t>
            </a:r>
            <a:br>
              <a:rPr lang="en-US" sz="7200" dirty="0" smtClean="0"/>
            </a:br>
            <a:r>
              <a:rPr lang="en-US" sz="7200" dirty="0" smtClean="0">
                <a:solidFill>
                  <a:srgbClr val="FF0000"/>
                </a:solidFill>
              </a:rPr>
              <a:t>Nobody</a:t>
            </a:r>
            <a:r>
              <a:rPr lang="en-US" sz="7200" dirty="0" smtClean="0"/>
              <a:t> came, did </a:t>
            </a:r>
            <a:r>
              <a:rPr lang="en-US" sz="7200" dirty="0" smtClean="0">
                <a:solidFill>
                  <a:srgbClr val="FF0000"/>
                </a:solidFill>
              </a:rPr>
              <a:t>they</a:t>
            </a:r>
            <a:r>
              <a:rPr lang="en-US" sz="7200" dirty="0" smtClean="0"/>
              <a:t>?</a:t>
            </a:r>
            <a:br>
              <a:rPr lang="en-US" sz="7200" dirty="0" smtClean="0"/>
            </a:br>
            <a:endParaRPr lang="ru-RU" sz="72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54692"/>
          </a:xfrm>
        </p:spPr>
        <p:txBody>
          <a:bodyPr>
            <a:normAutofit/>
          </a:bodyPr>
          <a:lstStyle/>
          <a:p>
            <a:pPr algn="l"/>
            <a:r>
              <a:rPr lang="en-US" sz="6600" dirty="0" smtClean="0"/>
              <a:t>Sit down, </a:t>
            </a:r>
            <a:r>
              <a:rPr lang="en-US" sz="6600" dirty="0" smtClean="0">
                <a:solidFill>
                  <a:srgbClr val="FF0000"/>
                </a:solidFill>
              </a:rPr>
              <a:t>won’t you</a:t>
            </a:r>
            <a:r>
              <a:rPr lang="en-US" sz="6600" dirty="0" smtClean="0"/>
              <a:t>?</a:t>
            </a:r>
            <a:br>
              <a:rPr lang="en-US" sz="6600" dirty="0" smtClean="0"/>
            </a:br>
            <a:r>
              <a:rPr lang="en-US" sz="6600" dirty="0"/>
              <a:t/>
            </a:r>
            <a:br>
              <a:rPr lang="en-US" sz="6600" dirty="0"/>
            </a:br>
            <a:r>
              <a:rPr lang="en-US" sz="6600" dirty="0" smtClean="0"/>
              <a:t>Shut the door, </a:t>
            </a:r>
            <a:r>
              <a:rPr lang="en-US" sz="6600" dirty="0" smtClean="0">
                <a:solidFill>
                  <a:srgbClr val="FF0000"/>
                </a:solidFill>
              </a:rPr>
              <a:t>will you</a:t>
            </a:r>
            <a:r>
              <a:rPr lang="en-US" sz="6600" dirty="0" smtClean="0"/>
              <a:t>?/ </a:t>
            </a:r>
            <a:r>
              <a:rPr lang="en-US" sz="6600" dirty="0" smtClean="0">
                <a:solidFill>
                  <a:srgbClr val="FF0000"/>
                </a:solidFill>
              </a:rPr>
              <a:t>would you</a:t>
            </a:r>
            <a:r>
              <a:rPr lang="en-US" sz="6600" dirty="0" smtClean="0"/>
              <a:t>?/ </a:t>
            </a:r>
            <a:r>
              <a:rPr lang="en-US" sz="6600" dirty="0" smtClean="0">
                <a:solidFill>
                  <a:srgbClr val="FF0000"/>
                </a:solidFill>
              </a:rPr>
              <a:t>can you</a:t>
            </a:r>
            <a:r>
              <a:rPr lang="en-US" sz="6600" dirty="0" smtClean="0"/>
              <a:t>?/ </a:t>
            </a:r>
            <a:r>
              <a:rPr lang="en-US" sz="6600" dirty="0" smtClean="0">
                <a:solidFill>
                  <a:srgbClr val="FF0000"/>
                </a:solidFill>
              </a:rPr>
              <a:t>could you</a:t>
            </a:r>
            <a:r>
              <a:rPr lang="en-US" sz="6600" dirty="0" smtClean="0"/>
              <a:t>?</a:t>
            </a:r>
            <a:endParaRPr lang="ru-RU" sz="66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83362"/>
          </a:xfrm>
        </p:spPr>
        <p:txBody>
          <a:bodyPr>
            <a:normAutofit fontScale="90000"/>
          </a:bodyPr>
          <a:lstStyle/>
          <a:p>
            <a:pPr algn="l"/>
            <a:r>
              <a:rPr lang="en-US" sz="8000" dirty="0" smtClean="0">
                <a:solidFill>
                  <a:srgbClr val="FF0000"/>
                </a:solidFill>
              </a:rPr>
              <a:t>Don’t break </a:t>
            </a:r>
            <a:r>
              <a:rPr lang="en-US" sz="8000" dirty="0" smtClean="0"/>
              <a:t>the chair</a:t>
            </a:r>
            <a:r>
              <a:rPr lang="en-US" sz="8000" dirty="0" smtClean="0">
                <a:solidFill>
                  <a:srgbClr val="FF0000"/>
                </a:solidFill>
              </a:rPr>
              <a:t>, will you</a:t>
            </a:r>
            <a:r>
              <a:rPr lang="en-US" sz="8000" dirty="0" smtClean="0"/>
              <a:t>?</a:t>
            </a:r>
            <a:r>
              <a:rPr lang="en-US" sz="7200" dirty="0" smtClean="0"/>
              <a:t/>
            </a:r>
            <a:br>
              <a:rPr lang="en-US" sz="7200" dirty="0" smtClean="0"/>
            </a:br>
            <a:r>
              <a:rPr lang="en-US" sz="7200" dirty="0" smtClean="0"/>
              <a:t/>
            </a:r>
            <a:br>
              <a:rPr lang="en-US" sz="7200" dirty="0" smtClean="0"/>
            </a:br>
            <a:r>
              <a:rPr lang="en-US" sz="8000" dirty="0" smtClean="0"/>
              <a:t>It </a:t>
            </a:r>
            <a:r>
              <a:rPr lang="en-US" sz="8000" dirty="0" smtClean="0">
                <a:solidFill>
                  <a:srgbClr val="0070C0"/>
                </a:solidFill>
              </a:rPr>
              <a:t>may</a:t>
            </a:r>
            <a:r>
              <a:rPr lang="en-US" sz="8000" dirty="0" smtClean="0"/>
              <a:t> snow, </a:t>
            </a:r>
            <a:r>
              <a:rPr lang="en-US" sz="8000" dirty="0" smtClean="0">
                <a:solidFill>
                  <a:srgbClr val="0070C0"/>
                </a:solidFill>
              </a:rPr>
              <a:t>mightn’t</a:t>
            </a:r>
            <a:r>
              <a:rPr lang="en-US" sz="8000" dirty="0" smtClean="0"/>
              <a:t> it?</a:t>
            </a:r>
            <a:r>
              <a:rPr lang="en-US" sz="8000" dirty="0"/>
              <a:t/>
            </a:r>
            <a:br>
              <a:rPr lang="en-US" sz="8000" dirty="0"/>
            </a:br>
            <a:endParaRPr lang="ru-RU" sz="8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Трек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65</Words>
  <Application>Microsoft Office PowerPoint</Application>
  <PresentationFormat>Экран (4:3)</PresentationFormat>
  <Paragraphs>9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Tag questions</vt:lpstr>
      <vt:lpstr>Sally looks well, doesn’t she? Fred is friendly and helpful, isn’t he? He can run fast, can’t he?</vt:lpstr>
      <vt:lpstr>There are a lot of parks in this city, aren’t there? Ted bought a new car, didn’t he?  You haven’t seen this film, have you?</vt:lpstr>
      <vt:lpstr>I am late, aren’t I? I am not late, am I?</vt:lpstr>
      <vt:lpstr>Let’s go to the park, shall we?</vt:lpstr>
      <vt:lpstr>Nothing is perfect, is it?</vt:lpstr>
      <vt:lpstr>(nobody, everybody, somebody) Nobody came, did they? </vt:lpstr>
      <vt:lpstr>Sit down, won’t you?  Shut the door, will you?/ would you?/ can you?/ could you?</vt:lpstr>
      <vt:lpstr>Don’t break the chair, will you?  It may snow, mightn’t it? </vt:lpstr>
    </vt:vector>
  </TitlesOfParts>
  <Company>Ya Blondinko Edition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Tag questions</dc:title>
  <dc:creator>Ольга</dc:creator>
  <cp:lastModifiedBy>Макаров</cp:lastModifiedBy>
  <cp:revision>8</cp:revision>
  <dcterms:created xsi:type="dcterms:W3CDTF">2012-11-20T11:55:21Z</dcterms:created>
  <dcterms:modified xsi:type="dcterms:W3CDTF">2012-11-27T00:34:58Z</dcterms:modified>
</cp:coreProperties>
</file>

<file path=docProps/thumbnail.jpeg>
</file>