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340768"/>
            <a:ext cx="6777318" cy="2016223"/>
          </a:xfrm>
        </p:spPr>
        <p:txBody>
          <a:bodyPr/>
          <a:lstStyle/>
          <a:p>
            <a:pPr algn="ctr"/>
            <a:r>
              <a:rPr lang="ru-RU" sz="6000" dirty="0" smtClean="0"/>
              <a:t>Тихий и Индийский океаны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42060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355691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i="1" dirty="0" smtClean="0"/>
              <a:t>Используя </a:t>
            </a:r>
            <a:r>
              <a:rPr lang="ru-RU" sz="4000" b="1" i="1" dirty="0"/>
              <a:t>физическую карту мира и карту океанов, опишите географическое положение Тихого и Индийского океанов.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/>
              <a:t>Задание на оценку «3»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745387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1124744"/>
            <a:ext cx="7745505" cy="5544616"/>
          </a:xfrm>
        </p:spPr>
        <p:txBody>
          <a:bodyPr/>
          <a:lstStyle/>
          <a:p>
            <a:pPr marL="0" indent="0" algn="ctr">
              <a:buNone/>
            </a:pPr>
            <a:r>
              <a:rPr lang="ru-RU" b="1" i="1" dirty="0" smtClean="0"/>
              <a:t>Заполните </a:t>
            </a:r>
            <a:r>
              <a:rPr lang="ru-RU" b="1" i="1" dirty="0"/>
              <a:t>таблицу, используя материалы учебника (&amp;34) и карты атласа</a:t>
            </a:r>
            <a:r>
              <a:rPr lang="ru-RU" i="1" dirty="0" smtClean="0"/>
              <a:t>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332656"/>
            <a:ext cx="7756263" cy="931710"/>
          </a:xfrm>
        </p:spPr>
        <p:txBody>
          <a:bodyPr/>
          <a:lstStyle/>
          <a:p>
            <a:r>
              <a:rPr lang="ru-RU" sz="4800" dirty="0" smtClean="0"/>
              <a:t>Задание </a:t>
            </a:r>
            <a:r>
              <a:rPr lang="ru-RU" sz="4800" dirty="0"/>
              <a:t>на оценку </a:t>
            </a:r>
            <a:r>
              <a:rPr lang="ru-RU" sz="4800" dirty="0" smtClean="0"/>
              <a:t>«4»</a:t>
            </a:r>
            <a:endParaRPr lang="ru-RU" sz="4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0818753"/>
              </p:ext>
            </p:extLst>
          </p:nvPr>
        </p:nvGraphicFramePr>
        <p:xfrm>
          <a:off x="683568" y="2060848"/>
          <a:ext cx="8064894" cy="46446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8298"/>
                <a:gridCol w="2688298"/>
                <a:gridCol w="2688298"/>
              </a:tblGrid>
              <a:tr h="86397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Показатели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Тихий океан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Индийский океан</a:t>
                      </a:r>
                      <a:endParaRPr lang="ru-RU" sz="2400" dirty="0"/>
                    </a:p>
                  </a:txBody>
                  <a:tcPr/>
                </a:tc>
              </a:tr>
              <a:tr h="86397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Формы</a:t>
                      </a:r>
                      <a:r>
                        <a:rPr lang="ru-RU" sz="2400" baseline="0" dirty="0" smtClean="0"/>
                        <a:t> рельефа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  <a:tr h="86397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Климат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  <a:tr h="86397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Органический мир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  <a:tr h="936573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Хозяйственная деятельность в океане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0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i="1" dirty="0"/>
              <a:t>Обозначить в контурной карте рельеф Тихого или Индийского океана на выбор.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/>
              <a:t>Задание </a:t>
            </a:r>
            <a:r>
              <a:rPr lang="ru-RU" sz="4800" dirty="0"/>
              <a:t>на оценку </a:t>
            </a:r>
            <a:r>
              <a:rPr lang="ru-RU" sz="4800" dirty="0" smtClean="0"/>
              <a:t>«5»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82844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ПРОВЕРЯЕМ!!!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259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32656"/>
            <a:ext cx="7269438" cy="792088"/>
          </a:xfrm>
        </p:spPr>
        <p:txBody>
          <a:bodyPr/>
          <a:lstStyle/>
          <a:p>
            <a:pPr algn="ctr"/>
            <a:r>
              <a:rPr lang="ru-RU" sz="4400" dirty="0" smtClean="0"/>
              <a:t>Задание на «3»</a:t>
            </a:r>
            <a:endParaRPr lang="ru-RU" sz="4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1124744"/>
            <a:ext cx="8640960" cy="5112568"/>
          </a:xfrm>
        </p:spPr>
        <p:txBody>
          <a:bodyPr>
            <a:normAutofit fontScale="92500"/>
          </a:bodyPr>
          <a:lstStyle/>
          <a:p>
            <a:pPr algn="ctr"/>
            <a:r>
              <a:rPr lang="ru-RU" sz="2800" b="1" dirty="0"/>
              <a:t>Тихий</a:t>
            </a:r>
            <a:r>
              <a:rPr lang="ru-RU" sz="2800" dirty="0"/>
              <a:t>, или Великий океан занимает 1/3 поверхности планеты и почти ½ площади Мирового океана. Расположен он по обеим сторонам от экватора и 180° меридиана. Тихий океан имеет овальные очертания, особенно широк он у экватора, поэтому он самый теплый из океанов. </a:t>
            </a:r>
          </a:p>
          <a:p>
            <a:pPr algn="ctr"/>
            <a:r>
              <a:rPr lang="ru-RU" sz="2800" b="1" dirty="0"/>
              <a:t>Индийский океан </a:t>
            </a:r>
            <a:r>
              <a:rPr lang="ru-RU" sz="2800" dirty="0"/>
              <a:t>— третий по величине океан Земли (после Тихого и Атлантического), большей частью находится в южном полушарии. На севере и северо-востоке ограничен Евразией, на западе — Африкой, на юго-востоке — антарктической зоной конвергенции (если признать существование Южного океана). Площадь океана (до берегов Антарктиды) равна 76,2 млн км</a:t>
            </a:r>
            <a:r>
              <a:rPr lang="ru-RU" sz="2800" baseline="30000" dirty="0"/>
              <a:t>2</a:t>
            </a:r>
            <a:r>
              <a:rPr lang="ru-RU" sz="28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567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0"/>
            <a:ext cx="7560840" cy="504055"/>
          </a:xfrm>
        </p:spPr>
        <p:txBody>
          <a:bodyPr/>
          <a:lstStyle/>
          <a:p>
            <a:pPr algn="ctr"/>
            <a:r>
              <a:rPr lang="ru-RU" dirty="0" smtClean="0"/>
              <a:t>Задание на «4»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620688"/>
            <a:ext cx="8640960" cy="612068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0228328"/>
              </p:ext>
            </p:extLst>
          </p:nvPr>
        </p:nvGraphicFramePr>
        <p:xfrm>
          <a:off x="179512" y="548680"/>
          <a:ext cx="8712968" cy="6039976"/>
        </p:xfrm>
        <a:graphic>
          <a:graphicData uri="http://schemas.openxmlformats.org/drawingml/2006/table">
            <a:tbl>
              <a:tblPr firstRow="1" firstCol="1" bandRow="1"/>
              <a:tblGrid>
                <a:gridCol w="2006711"/>
                <a:gridCol w="2525681"/>
                <a:gridCol w="4180576"/>
              </a:tblGrid>
              <a:tr h="2193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Показатели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484" marR="57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Тихий океан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484" marR="57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Индийский океан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484" marR="57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76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Формы рельефа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484" marR="57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Поднятия, хребты, котловины, желоба, глубинные разломы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484" marR="57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Хребты, глубинные разломы, котловины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484" marR="57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4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Климат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484" marR="57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Находится во всех климатических поясах, кроме полярных. Здесь преобладает западный перенос воздуха. Воздух над большей частью Тихого океана насыщен влагой.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484" marR="57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Особенность климата составляют сезонные ветры – муссоны. Соленость поверхностных вод Индийского океана в целом выше средней солености Мирового океана.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484" marR="57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25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Органический мир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484" marR="57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Бурые водоросли, коралловые рифы. В северной части океана обитает 95% лососевых рыб; обитают киты, морские котики, сивучи, морские бобры, осьминоги, кальмары и другие моллюски.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484" marR="57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Растительный мир сходен с растительным миром Тихого океана. В океане множество разнообразных видов рыб: корифена, 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сарданелла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скумбрия, акулы. В теплых водах обитают гигантские морские черепахи, морские змеи, кальмары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484" marR="57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59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Хозяйственная деятельность в океане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484" marR="57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Добыча полезных ископаемых, рыболовство, производство морских продуктов, судоходство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484" marR="57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Добыча полезных ископаемых, рыболовство, судоходство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484" marR="574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948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490" y="332656"/>
            <a:ext cx="7756263" cy="792088"/>
          </a:xfrm>
        </p:spPr>
        <p:txBody>
          <a:bodyPr/>
          <a:lstStyle/>
          <a:p>
            <a:r>
              <a:rPr lang="ru-RU" dirty="0"/>
              <a:t>Задание на «5»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1268760"/>
            <a:ext cx="3442446" cy="658368"/>
          </a:xfrm>
        </p:spPr>
        <p:txBody>
          <a:bodyPr/>
          <a:lstStyle/>
          <a:p>
            <a:r>
              <a:rPr lang="ru-RU" dirty="0" smtClean="0"/>
              <a:t>Тихий океан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16832"/>
            <a:ext cx="4241105" cy="439248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860032" y="1268760"/>
            <a:ext cx="3447288" cy="658368"/>
          </a:xfrm>
        </p:spPr>
        <p:txBody>
          <a:bodyPr/>
          <a:lstStyle/>
          <a:p>
            <a:r>
              <a:rPr lang="ru-RU" dirty="0" smtClean="0"/>
              <a:t>Индийский океан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988840"/>
            <a:ext cx="3744416" cy="4127799"/>
          </a:xfrm>
        </p:spPr>
      </p:pic>
    </p:spTree>
    <p:extLst>
      <p:ext uri="{BB962C8B-B14F-4D97-AF65-F5344CB8AC3E}">
        <p14:creationId xmlns:p14="http://schemas.microsoft.com/office/powerpoint/2010/main" val="3180944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28</TotalTime>
  <Words>366</Words>
  <Application>Microsoft Office PowerPoint</Application>
  <PresentationFormat>Экран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Твердый переплет</vt:lpstr>
      <vt:lpstr>Тихий и Индийский океаны</vt:lpstr>
      <vt:lpstr>Задание на оценку «3»</vt:lpstr>
      <vt:lpstr>Задание на оценку «4»</vt:lpstr>
      <vt:lpstr>Задание на оценку «5»</vt:lpstr>
      <vt:lpstr>ПРОВЕРЯЕМ!!!</vt:lpstr>
      <vt:lpstr>Задание на «3»</vt:lpstr>
      <vt:lpstr>Задание на «4»</vt:lpstr>
      <vt:lpstr>Задание на «5»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Тихий и Индийский океаны</dc:title>
  <dc:creator>Людмила</dc:creator>
  <cp:lastModifiedBy>Людмила</cp:lastModifiedBy>
  <cp:revision>12</cp:revision>
  <dcterms:created xsi:type="dcterms:W3CDTF">2013-01-24T15:30:57Z</dcterms:created>
  <dcterms:modified xsi:type="dcterms:W3CDTF">2013-01-24T16:02:50Z</dcterms:modified>
</cp:coreProperties>
</file>