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2" r:id="rId3"/>
    <p:sldId id="263" r:id="rId4"/>
    <p:sldId id="264" r:id="rId5"/>
    <p:sldId id="258" r:id="rId6"/>
    <p:sldId id="259" r:id="rId7"/>
    <p:sldId id="260" r:id="rId8"/>
    <p:sldId id="261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06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20.10.2011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Documents%20and%20Settings\&#1054;&#1082;&#1089;&#1072;&#1085;&#1072;\&#1056;&#1072;&#1073;&#1086;&#1095;&#1080;&#1081;%20&#1089;&#1090;&#1086;&#1083;\&#1075;&#1077;&#1075;&#1088;&#1072;&#1092;&#1080;&#1103;%20&#1048;&#1040;\ljubje_-_ber&#1057;&#8216;zy.mp3" TargetMode="External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ljubje_-_berС‘zy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/>
          <a:stretch>
            <a:fillRect/>
          </a:stretch>
        </p:blipFill>
        <p:spPr>
          <a:xfrm>
            <a:off x="6429388" y="7286652"/>
            <a:ext cx="304800" cy="304800"/>
          </a:xfrm>
          <a:prstGeom prst="rect">
            <a:avLst/>
          </a:prstGeom>
        </p:spPr>
      </p:pic>
      <p:pic>
        <p:nvPicPr>
          <p:cNvPr id="3" name="Рисунок 2" descr="torgachkin6-dsc07247.jpg"/>
          <p:cNvPicPr>
            <a:picLocks noChangeAspect="1"/>
          </p:cNvPicPr>
          <p:nvPr/>
        </p:nvPicPr>
        <p:blipFill>
          <a:blip r:embed="rId4" cstate="print"/>
          <a:srcRect t="4866" b="4866"/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14282" y="928670"/>
            <a:ext cx="8572560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8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</a:rPr>
              <a:t>Рельеф России</a:t>
            </a:r>
          </a:p>
        </p:txBody>
      </p:sp>
    </p:spTree>
  </p:cSld>
  <p:clrMapOvr>
    <a:masterClrMapping/>
  </p:clrMapOvr>
  <p:transition advTm="5609"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13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кавказ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211381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Осетр_река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ombay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1"/>
            <a:ext cx="9144000" cy="6858001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9144000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/>
            <a:r>
              <a:rPr lang="ru-RU" sz="4800" b="1" dirty="0" smtClean="0"/>
              <a:t>1.</a:t>
            </a:r>
            <a:r>
              <a:rPr lang="ru-RU" sz="4800" b="1" dirty="0" smtClean="0">
                <a:solidFill>
                  <a:srgbClr val="C00000"/>
                </a:solidFill>
              </a:rPr>
              <a:t> Рельеф </a:t>
            </a:r>
            <a:r>
              <a:rPr lang="ru-RU" sz="4800" dirty="0" smtClean="0"/>
              <a:t>– это совокупность всех неровностей земной поверхности.</a:t>
            </a:r>
          </a:p>
          <a:p>
            <a:pPr marL="342900" indent="-342900"/>
            <a:r>
              <a:rPr lang="ru-RU" sz="4800" dirty="0" smtClean="0"/>
              <a:t>2. Основные формы рельефа – </a:t>
            </a:r>
          </a:p>
          <a:p>
            <a:pPr marL="342900" indent="-342900"/>
            <a:r>
              <a:rPr lang="ru-RU" sz="4800" b="1" dirty="0" smtClean="0">
                <a:solidFill>
                  <a:srgbClr val="0070C0"/>
                </a:solidFill>
              </a:rPr>
              <a:t>горы и равнины.</a:t>
            </a:r>
          </a:p>
          <a:p>
            <a:pPr marL="342900" indent="-342900"/>
            <a:r>
              <a:rPr lang="ru-RU" sz="4800" dirty="0" smtClean="0"/>
              <a:t>3. Крупные тектонические структуры – </a:t>
            </a:r>
          </a:p>
          <a:p>
            <a:pPr marL="342900" indent="-342900"/>
            <a:r>
              <a:rPr lang="ru-RU" sz="4800" b="1" dirty="0" smtClean="0">
                <a:solidFill>
                  <a:srgbClr val="0070C0"/>
                </a:solidFill>
              </a:rPr>
              <a:t>платформы и складчатые пояса.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9144000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/>
            <a:r>
              <a:rPr lang="ru-RU" sz="4800" b="1" dirty="0" smtClean="0"/>
              <a:t>1</a:t>
            </a:r>
            <a:r>
              <a:rPr lang="ru-RU" sz="4800" dirty="0" smtClean="0"/>
              <a:t>.В России преобладают </a:t>
            </a:r>
            <a:r>
              <a:rPr lang="ru-RU" sz="4800" b="1" dirty="0" smtClean="0">
                <a:solidFill>
                  <a:srgbClr val="00B050"/>
                </a:solidFill>
              </a:rPr>
              <a:t>равнины</a:t>
            </a:r>
            <a:r>
              <a:rPr lang="ru-RU" sz="4800" dirty="0" smtClean="0"/>
              <a:t>.</a:t>
            </a:r>
          </a:p>
          <a:p>
            <a:pPr marL="342900" indent="-342900"/>
            <a:r>
              <a:rPr lang="ru-RU" sz="4800" dirty="0" smtClean="0"/>
              <a:t>2. Равнины преобладают </a:t>
            </a:r>
          </a:p>
          <a:p>
            <a:pPr marL="342900" indent="-342900"/>
            <a:r>
              <a:rPr lang="ru-RU" sz="4800" b="1" dirty="0" smtClean="0">
                <a:solidFill>
                  <a:schemeClr val="tx2">
                    <a:lumMod val="75000"/>
                  </a:schemeClr>
                </a:solidFill>
              </a:rPr>
              <a:t>на западе и севере</a:t>
            </a:r>
            <a:endParaRPr lang="ru-RU" sz="4800" b="1" dirty="0" smtClean="0">
              <a:solidFill>
                <a:srgbClr val="0070C0"/>
              </a:solidFill>
            </a:endParaRPr>
          </a:p>
          <a:p>
            <a:pPr marL="342900" indent="-342900"/>
            <a:r>
              <a:rPr lang="ru-RU" sz="4800" dirty="0" smtClean="0"/>
              <a:t>3. Горы размещаются </a:t>
            </a:r>
          </a:p>
          <a:p>
            <a:pPr marL="342900" indent="-342900"/>
            <a:r>
              <a:rPr lang="ru-RU" sz="4800" b="1" dirty="0" smtClean="0">
                <a:solidFill>
                  <a:schemeClr val="tx2">
                    <a:lumMod val="75000"/>
                  </a:schemeClr>
                </a:solidFill>
              </a:rPr>
              <a:t>на юге и востоке</a:t>
            </a:r>
          </a:p>
          <a:p>
            <a:pPr marL="342900" indent="-342900"/>
            <a:r>
              <a:rPr lang="ru-RU" sz="4800" dirty="0" smtClean="0"/>
              <a:t>4. Высшая точка страны – </a:t>
            </a:r>
            <a:r>
              <a:rPr lang="ru-RU" sz="4800" b="1" dirty="0" smtClean="0">
                <a:solidFill>
                  <a:srgbClr val="FF0000"/>
                </a:solidFill>
              </a:rPr>
              <a:t>Эльбрус</a:t>
            </a:r>
          </a:p>
          <a:p>
            <a:pPr marL="342900" indent="-342900"/>
            <a:r>
              <a:rPr lang="ru-RU" sz="4800" dirty="0" smtClean="0"/>
              <a:t>находится на Кавказе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0" y="-2"/>
          <a:ext cx="9144000" cy="6858004"/>
        </p:xfrm>
        <a:graphic>
          <a:graphicData uri="http://schemas.openxmlformats.org/drawingml/2006/table">
            <a:tbl>
              <a:tblPr/>
              <a:tblGrid>
                <a:gridCol w="4571538"/>
                <a:gridCol w="4572462"/>
              </a:tblGrid>
              <a:tr h="85725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err="1">
                          <a:solidFill>
                            <a:srgbClr val="000000"/>
                          </a:solidFill>
                          <a:latin typeface="Times New Roman CYR"/>
                          <a:ea typeface="Times New Roman"/>
                          <a:cs typeface="Times New Roman"/>
                        </a:rPr>
                        <a:t>Сихотэ</a:t>
                      </a:r>
                      <a:r>
                        <a:rPr lang="ru-RU" sz="2000" b="1" dirty="0">
                          <a:solidFill>
                            <a:srgbClr val="000000"/>
                          </a:solidFill>
                          <a:latin typeface="Times New Roman CYR"/>
                          <a:ea typeface="Times New Roman"/>
                          <a:cs typeface="Times New Roman"/>
                        </a:rPr>
                        <a:t> – </a:t>
                      </a:r>
                      <a:r>
                        <a:rPr lang="ru-RU" sz="2000" b="1" dirty="0" err="1">
                          <a:solidFill>
                            <a:srgbClr val="000000"/>
                          </a:solidFill>
                          <a:latin typeface="Times New Roman CYR"/>
                          <a:ea typeface="Times New Roman"/>
                          <a:cs typeface="Times New Roman"/>
                        </a:rPr>
                        <a:t>Алинь</a:t>
                      </a:r>
                      <a:r>
                        <a:rPr lang="ru-RU" sz="2000" b="1" dirty="0">
                          <a:solidFill>
                            <a:srgbClr val="000000"/>
                          </a:solidFill>
                          <a:latin typeface="Times New Roman CYR"/>
                          <a:ea typeface="Times New Roman"/>
                          <a:cs typeface="Times New Roman"/>
                        </a:rPr>
                        <a:t>                           </a:t>
                      </a:r>
                      <a:endParaRPr lang="ru-RU" sz="20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6468" marR="664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i="1" dirty="0">
                          <a:solidFill>
                            <a:srgbClr val="000000"/>
                          </a:solidFill>
                          <a:latin typeface="Times New Roman CYR"/>
                          <a:ea typeface="Times New Roman"/>
                          <a:cs typeface="Times New Roman"/>
                        </a:rPr>
                        <a:t>Область мезозойской складчатости</a:t>
                      </a:r>
                      <a:endParaRPr lang="ru-RU" sz="20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6468" marR="664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862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500"/>
                        </a:spcAft>
                      </a:pPr>
                      <a:r>
                        <a:rPr lang="ru-RU" sz="2000" b="1" dirty="0">
                          <a:solidFill>
                            <a:srgbClr val="000000"/>
                          </a:solidFill>
                          <a:latin typeface="Times New Roman CYR"/>
                          <a:ea typeface="Times New Roman"/>
                          <a:cs typeface="Times New Roman"/>
                        </a:rPr>
                        <a:t>Среднесибирское плоскогорье</a:t>
                      </a:r>
                      <a:endParaRPr lang="ru-RU" sz="20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6468" marR="664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500"/>
                        </a:spcAft>
                      </a:pPr>
                      <a:r>
                        <a:rPr lang="ru-RU" sz="2000" b="1" i="1" dirty="0">
                          <a:solidFill>
                            <a:srgbClr val="000000"/>
                          </a:solidFill>
                          <a:latin typeface="Times New Roman CYR"/>
                          <a:ea typeface="Times New Roman"/>
                          <a:cs typeface="Times New Roman"/>
                        </a:rPr>
                        <a:t>Сибирская древняя платформа</a:t>
                      </a:r>
                      <a:endParaRPr lang="ru-RU" sz="20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6468" marR="664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5725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500"/>
                        </a:spcAft>
                      </a:pPr>
                      <a:r>
                        <a:rPr lang="ru-RU" sz="2000" b="1" dirty="0">
                          <a:solidFill>
                            <a:srgbClr val="000000"/>
                          </a:solidFill>
                          <a:latin typeface="Times New Roman CYR"/>
                          <a:ea typeface="Times New Roman"/>
                          <a:cs typeface="Times New Roman"/>
                        </a:rPr>
                        <a:t>Кавказ   </a:t>
                      </a:r>
                      <a:endParaRPr lang="ru-RU" sz="20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6468" marR="664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500"/>
                        </a:spcAft>
                      </a:pPr>
                      <a:r>
                        <a:rPr lang="ru-RU" sz="2000" b="1" i="1" dirty="0">
                          <a:solidFill>
                            <a:srgbClr val="000000"/>
                          </a:solidFill>
                          <a:latin typeface="Times New Roman CYR"/>
                          <a:ea typeface="Times New Roman"/>
                          <a:cs typeface="Times New Roman"/>
                        </a:rPr>
                        <a:t>Область кайнозойской складчатости</a:t>
                      </a:r>
                      <a:endParaRPr lang="ru-RU" sz="20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6468" marR="664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5725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500"/>
                        </a:spcAft>
                      </a:pPr>
                      <a:r>
                        <a:rPr lang="ru-RU" sz="2000" b="1" dirty="0">
                          <a:solidFill>
                            <a:srgbClr val="000000"/>
                          </a:solidFill>
                          <a:latin typeface="Times New Roman CYR"/>
                          <a:ea typeface="Times New Roman"/>
                          <a:cs typeface="Times New Roman"/>
                        </a:rPr>
                        <a:t>Урал  </a:t>
                      </a:r>
                      <a:endParaRPr lang="ru-RU" sz="20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6468" marR="664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500"/>
                        </a:spcAft>
                      </a:pPr>
                      <a:r>
                        <a:rPr lang="ru-RU" sz="2000" b="1" i="1" dirty="0">
                          <a:solidFill>
                            <a:srgbClr val="000000"/>
                          </a:solidFill>
                          <a:latin typeface="Times New Roman CYR"/>
                          <a:ea typeface="Times New Roman"/>
                          <a:cs typeface="Times New Roman"/>
                        </a:rPr>
                        <a:t>Область </a:t>
                      </a:r>
                      <a:r>
                        <a:rPr lang="ru-RU" sz="2000" b="1" i="1" dirty="0" err="1">
                          <a:solidFill>
                            <a:srgbClr val="000000"/>
                          </a:solidFill>
                          <a:latin typeface="Times New Roman CYR"/>
                          <a:ea typeface="Times New Roman"/>
                          <a:cs typeface="Times New Roman"/>
                        </a:rPr>
                        <a:t>герцинской</a:t>
                      </a:r>
                      <a:r>
                        <a:rPr lang="ru-RU" sz="2000" b="1" i="1" dirty="0">
                          <a:solidFill>
                            <a:srgbClr val="000000"/>
                          </a:solidFill>
                          <a:latin typeface="Times New Roman CYR"/>
                          <a:ea typeface="Times New Roman"/>
                          <a:cs typeface="Times New Roman"/>
                        </a:rPr>
                        <a:t> складчатости</a:t>
                      </a:r>
                      <a:endParaRPr lang="ru-RU" sz="20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6468" marR="664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862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500"/>
                        </a:spcAft>
                      </a:pPr>
                      <a:r>
                        <a:rPr lang="ru-RU" sz="2000" b="1" dirty="0">
                          <a:solidFill>
                            <a:srgbClr val="000000"/>
                          </a:solidFill>
                          <a:latin typeface="Times New Roman CYR"/>
                          <a:ea typeface="Times New Roman"/>
                          <a:cs typeface="Times New Roman"/>
                        </a:rPr>
                        <a:t>Хибины</a:t>
                      </a:r>
                      <a:endParaRPr lang="ru-RU" sz="20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6468" marR="664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i="1" dirty="0">
                          <a:solidFill>
                            <a:srgbClr val="000000"/>
                          </a:solidFill>
                          <a:latin typeface="Times New Roman CYR"/>
                          <a:ea typeface="Times New Roman"/>
                          <a:cs typeface="Times New Roman"/>
                        </a:rPr>
                        <a:t>Балтийский щит</a:t>
                      </a:r>
                      <a:endParaRPr lang="ru-RU" sz="20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6468" marR="664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5725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500"/>
                        </a:spcAft>
                      </a:pPr>
                      <a:r>
                        <a:rPr lang="ru-RU" sz="2000" b="1" dirty="0">
                          <a:solidFill>
                            <a:srgbClr val="000000"/>
                          </a:solidFill>
                          <a:latin typeface="Times New Roman CYR"/>
                          <a:ea typeface="Times New Roman"/>
                          <a:cs typeface="Times New Roman"/>
                        </a:rPr>
                        <a:t>Западный Саян                             </a:t>
                      </a:r>
                      <a:endParaRPr lang="ru-RU" sz="20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6468" marR="664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i="1" dirty="0">
                          <a:solidFill>
                            <a:srgbClr val="000000"/>
                          </a:solidFill>
                          <a:latin typeface="Times New Roman CYR"/>
                          <a:ea typeface="Times New Roman"/>
                          <a:cs typeface="Times New Roman"/>
                        </a:rPr>
                        <a:t>Область </a:t>
                      </a:r>
                      <a:r>
                        <a:rPr lang="ru-RU" sz="2000" b="1" i="1" dirty="0" err="1">
                          <a:solidFill>
                            <a:srgbClr val="000000"/>
                          </a:solidFill>
                          <a:latin typeface="Times New Roman CYR"/>
                          <a:ea typeface="Times New Roman"/>
                          <a:cs typeface="Times New Roman"/>
                        </a:rPr>
                        <a:t>каледонской</a:t>
                      </a:r>
                      <a:r>
                        <a:rPr lang="ru-RU" sz="2000" b="1" i="1" dirty="0">
                          <a:solidFill>
                            <a:srgbClr val="000000"/>
                          </a:solidFill>
                          <a:latin typeface="Times New Roman CYR"/>
                          <a:ea typeface="Times New Roman"/>
                          <a:cs typeface="Times New Roman"/>
                        </a:rPr>
                        <a:t> складчатости</a:t>
                      </a:r>
                      <a:endParaRPr lang="ru-RU" sz="20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6468" marR="664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862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500"/>
                        </a:spcAft>
                      </a:pPr>
                      <a:r>
                        <a:rPr lang="ru-RU" sz="2000" b="1">
                          <a:solidFill>
                            <a:srgbClr val="000000"/>
                          </a:solidFill>
                          <a:latin typeface="Times New Roman CYR"/>
                          <a:ea typeface="Times New Roman"/>
                          <a:cs typeface="Times New Roman"/>
                        </a:rPr>
                        <a:t>Западно – Сибирская равнина</a:t>
                      </a:r>
                      <a:endParaRPr lang="ru-RU" sz="20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6468" marR="664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i="1" dirty="0" err="1">
                          <a:solidFill>
                            <a:srgbClr val="000000"/>
                          </a:solidFill>
                          <a:latin typeface="Times New Roman CYR"/>
                          <a:ea typeface="Times New Roman"/>
                          <a:cs typeface="Times New Roman"/>
                        </a:rPr>
                        <a:t>Западно</a:t>
                      </a:r>
                      <a:r>
                        <a:rPr lang="ru-RU" sz="2000" b="1" i="1" dirty="0">
                          <a:solidFill>
                            <a:srgbClr val="000000"/>
                          </a:solidFill>
                          <a:latin typeface="Times New Roman CYR"/>
                          <a:ea typeface="Times New Roman"/>
                          <a:cs typeface="Times New Roman"/>
                        </a:rPr>
                        <a:t>- Сибирская плита</a:t>
                      </a:r>
                      <a:endParaRPr lang="ru-RU" sz="20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6468" marR="664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862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500"/>
                        </a:spcAft>
                      </a:pPr>
                      <a:r>
                        <a:rPr lang="ru-RU" sz="2000" b="1">
                          <a:solidFill>
                            <a:srgbClr val="000000"/>
                          </a:solidFill>
                          <a:latin typeface="Times New Roman CYR"/>
                          <a:ea typeface="Times New Roman"/>
                          <a:cs typeface="Times New Roman"/>
                        </a:rPr>
                        <a:t>Становой хребет                           </a:t>
                      </a:r>
                      <a:endParaRPr lang="ru-RU" sz="20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6468" marR="664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i="1" dirty="0" err="1">
                          <a:solidFill>
                            <a:srgbClr val="000000"/>
                          </a:solidFill>
                          <a:latin typeface="Times New Roman CYR"/>
                          <a:ea typeface="Times New Roman"/>
                          <a:cs typeface="Times New Roman"/>
                        </a:rPr>
                        <a:t>Алданский</a:t>
                      </a:r>
                      <a:r>
                        <a:rPr lang="ru-RU" sz="2000" b="1" i="1" dirty="0">
                          <a:solidFill>
                            <a:srgbClr val="000000"/>
                          </a:solidFill>
                          <a:latin typeface="Times New Roman CYR"/>
                          <a:ea typeface="Times New Roman"/>
                          <a:cs typeface="Times New Roman"/>
                        </a:rPr>
                        <a:t> щит</a:t>
                      </a:r>
                      <a:endParaRPr lang="ru-RU" sz="20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6468" marR="664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5725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500"/>
                        </a:spcAft>
                      </a:pPr>
                      <a:r>
                        <a:rPr lang="ru-RU" sz="2000" b="1">
                          <a:solidFill>
                            <a:srgbClr val="000000"/>
                          </a:solidFill>
                          <a:latin typeface="Times New Roman CYR"/>
                          <a:ea typeface="Times New Roman"/>
                          <a:cs typeface="Times New Roman"/>
                        </a:rPr>
                        <a:t>Алтай    </a:t>
                      </a:r>
                      <a:endParaRPr lang="ru-RU" sz="20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6468" marR="664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500"/>
                        </a:spcAft>
                      </a:pPr>
                      <a:r>
                        <a:rPr lang="ru-RU" sz="2000" b="1" i="1" dirty="0">
                          <a:solidFill>
                            <a:srgbClr val="000000"/>
                          </a:solidFill>
                          <a:latin typeface="Times New Roman CYR"/>
                          <a:ea typeface="Times New Roman"/>
                          <a:cs typeface="Times New Roman"/>
                        </a:rPr>
                        <a:t>Область </a:t>
                      </a:r>
                      <a:r>
                        <a:rPr lang="ru-RU" sz="2000" b="1" i="1" dirty="0" err="1">
                          <a:solidFill>
                            <a:srgbClr val="000000"/>
                          </a:solidFill>
                          <a:latin typeface="Times New Roman CYR"/>
                          <a:ea typeface="Times New Roman"/>
                          <a:cs typeface="Times New Roman"/>
                        </a:rPr>
                        <a:t>герцинской</a:t>
                      </a:r>
                      <a:r>
                        <a:rPr lang="ru-RU" sz="2000" b="1" i="1" dirty="0">
                          <a:solidFill>
                            <a:srgbClr val="000000"/>
                          </a:solidFill>
                          <a:latin typeface="Times New Roman CYR"/>
                          <a:ea typeface="Times New Roman"/>
                          <a:cs typeface="Times New Roman"/>
                        </a:rPr>
                        <a:t> складчатости</a:t>
                      </a:r>
                      <a:endParaRPr lang="ru-RU" sz="20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6468" marR="664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5725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500"/>
                        </a:spcAft>
                      </a:pPr>
                      <a:r>
                        <a:rPr lang="ru-RU" sz="2000" b="1">
                          <a:solidFill>
                            <a:srgbClr val="000000"/>
                          </a:solidFill>
                          <a:latin typeface="Times New Roman CYR"/>
                          <a:ea typeface="Times New Roman"/>
                          <a:cs typeface="Times New Roman"/>
                        </a:rPr>
                        <a:t>Горы Бырранга                           </a:t>
                      </a:r>
                      <a:endParaRPr lang="ru-RU" sz="20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6468" marR="664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i="1" dirty="0">
                          <a:solidFill>
                            <a:srgbClr val="000000"/>
                          </a:solidFill>
                          <a:latin typeface="Times New Roman CYR"/>
                          <a:ea typeface="Times New Roman"/>
                          <a:cs typeface="Times New Roman"/>
                        </a:rPr>
                        <a:t>Область мезозойской складчатости</a:t>
                      </a:r>
                      <a:endParaRPr lang="ru-RU" sz="20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6468" marR="664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-32" y="0"/>
          <a:ext cx="9144032" cy="6858000"/>
        </p:xfrm>
        <a:graphic>
          <a:graphicData uri="http://schemas.openxmlformats.org/drawingml/2006/table">
            <a:tbl>
              <a:tblPr/>
              <a:tblGrid>
                <a:gridCol w="4143404"/>
                <a:gridCol w="5000628"/>
              </a:tblGrid>
              <a:tr h="81242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b="1" dirty="0">
                          <a:solidFill>
                            <a:srgbClr val="0070C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Особенности рельефа</a:t>
                      </a:r>
                      <a:endParaRPr lang="ru-RU" sz="2400" b="1" dirty="0">
                        <a:solidFill>
                          <a:srgbClr val="0070C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47625" marB="4762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b="1" dirty="0">
                          <a:solidFill>
                            <a:srgbClr val="0070C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Чем обусловлено</a:t>
                      </a:r>
                      <a:endParaRPr lang="ru-RU" sz="2400" b="1" dirty="0">
                        <a:solidFill>
                          <a:srgbClr val="0070C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47625" marB="4762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716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b="1" dirty="0">
                          <a:latin typeface="Times New Roman"/>
                          <a:ea typeface="Times New Roman"/>
                          <a:cs typeface="Times New Roman"/>
                        </a:rPr>
                        <a:t>Большое разнообразие форм</a:t>
                      </a:r>
                      <a:endParaRPr lang="ru-RU" sz="2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47625" marB="4762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b="1" i="1" dirty="0">
                          <a:latin typeface="Times New Roman"/>
                          <a:ea typeface="Times New Roman"/>
                          <a:cs typeface="Times New Roman"/>
                        </a:rPr>
                        <a:t>Различное тектоническое строение и сложная история развития территории</a:t>
                      </a:r>
                      <a:endParaRPr lang="ru-RU" sz="2400" b="1" i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47625" marB="4762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716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b="1" dirty="0">
                          <a:latin typeface="Times New Roman"/>
                          <a:ea typeface="Times New Roman"/>
                          <a:cs typeface="Times New Roman"/>
                        </a:rPr>
                        <a:t>Преобладание равнин</a:t>
                      </a:r>
                      <a:endParaRPr lang="ru-RU" sz="2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47625" marB="4762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b="1" i="1" dirty="0">
                          <a:latin typeface="Times New Roman"/>
                          <a:ea typeface="Times New Roman"/>
                          <a:cs typeface="Times New Roman"/>
                        </a:rPr>
                        <a:t>В основании большей части территории России расположены платформы</a:t>
                      </a:r>
                      <a:endParaRPr lang="ru-RU" sz="2400" b="1" i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47625" marB="4762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3077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b="1" dirty="0">
                          <a:latin typeface="Times New Roman"/>
                          <a:ea typeface="Times New Roman"/>
                          <a:cs typeface="Times New Roman"/>
                        </a:rPr>
                        <a:t>Равнины окаймлены горами</a:t>
                      </a:r>
                      <a:endParaRPr lang="ru-RU" sz="2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47625" marB="4762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b="1" i="1" dirty="0">
                          <a:latin typeface="Times New Roman"/>
                          <a:ea typeface="Times New Roman"/>
                          <a:cs typeface="Times New Roman"/>
                        </a:rPr>
                        <a:t>По окраинам платформ проходят подвижные участки, т. е. переживающие горообразование</a:t>
                      </a:r>
                      <a:endParaRPr lang="ru-RU" sz="2400" b="1" i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47625" marB="4762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716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b="1" dirty="0">
                          <a:latin typeface="Times New Roman"/>
                          <a:ea typeface="Times New Roman"/>
                          <a:cs typeface="Times New Roman"/>
                        </a:rPr>
                        <a:t>На востоке страны поверхность выше, чем на западе</a:t>
                      </a:r>
                      <a:endParaRPr lang="ru-RU" sz="2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47625" marB="4762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b="1" i="1" dirty="0">
                          <a:latin typeface="Times New Roman"/>
                          <a:ea typeface="Times New Roman"/>
                          <a:cs typeface="Times New Roman"/>
                        </a:rPr>
                        <a:t>Тихоокеанская плита сползает под Евразийскую</a:t>
                      </a:r>
                      <a:endParaRPr lang="ru-RU" sz="2400" b="1" i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7625" marR="47625" marT="47625" marB="4762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</TotalTime>
  <Words>156</Words>
  <Application>Microsoft Office PowerPoint</Application>
  <PresentationFormat>Экран (4:3)</PresentationFormat>
  <Paragraphs>43</Paragraphs>
  <Slides>8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314-10</dc:creator>
  <cp:lastModifiedBy>314-10</cp:lastModifiedBy>
  <cp:revision>17</cp:revision>
  <dcterms:modified xsi:type="dcterms:W3CDTF">2011-10-20T05:09:38Z</dcterms:modified>
</cp:coreProperties>
</file>