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56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32004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Mass media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two main kinds of</a:t>
            </a:r>
            <a:br>
              <a:rPr lang="en-US" dirty="0" smtClean="0"/>
            </a:br>
            <a:r>
              <a:rPr lang="en-US" dirty="0" smtClean="0"/>
              <a:t>newspapers are there in Britain ?</a:t>
            </a:r>
            <a:endParaRPr lang="ru-RU" dirty="0"/>
          </a:p>
        </p:txBody>
      </p:sp>
      <p:pic>
        <p:nvPicPr>
          <p:cNvPr id="7" name="Picture 14" descr="is?_vATufzUHB8oLTqPIg8OhLML99KxaIrnDtja2fIDFc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320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is?-mC7t3oKhZLA8Of7r4Gw0MtKsxnbq83GX7Im7nsBST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657600"/>
            <a:ext cx="289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i?id=18025570&amp;tov=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1295400"/>
            <a:ext cx="2778125" cy="2667000"/>
          </a:xfrm>
          <a:prstGeom prst="rect">
            <a:avLst/>
          </a:prstGeom>
          <a:noFill/>
          <a:ln/>
        </p:spPr>
      </p:pic>
      <p:pic>
        <p:nvPicPr>
          <p:cNvPr id="6" name="Picture 15" descr="is?N_Gzd9IijjoqyO6gfqREX6epgGPk6iwrbxx7XzBYJc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910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26523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en-US" sz="4400" b="1" dirty="0" smtClean="0"/>
              <a:t>broadsheets and tabloids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848600" cy="4873752"/>
          </a:xfrm>
        </p:spPr>
        <p:txBody>
          <a:bodyPr/>
          <a:lstStyle/>
          <a:p>
            <a:pPr>
              <a:buNone/>
            </a:pPr>
            <a:endParaRPr lang="ru-RU" sz="4000" b="1" dirty="0" smtClean="0"/>
          </a:p>
        </p:txBody>
      </p:sp>
      <p:pic>
        <p:nvPicPr>
          <p:cNvPr id="5" name="Picture 6" descr="i?id=93626697&amp;tov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2667000"/>
            <a:ext cx="2743200" cy="2233613"/>
          </a:xfrm>
          <a:prstGeom prst="rect">
            <a:avLst/>
          </a:prstGeom>
          <a:noFill/>
          <a:ln/>
        </p:spPr>
      </p:pic>
      <p:pic>
        <p:nvPicPr>
          <p:cNvPr id="6" name="Picture 7" descr="i?id=59524512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209800"/>
            <a:ext cx="21717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4582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Cameron addresses Council of Europe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The Prime Minister addressed the Parliamentary Assembly of the Council of Europe on human rights issues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Shocking Shortcut To Abs</a:t>
            </a:r>
            <a:endParaRPr lang="ru-RU" sz="3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BBC Parliament speaks to Baroness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Trumpington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about her now infamous two-finger salute in the House of Lords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Global Parliaments online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Child's right to see an absent father: Law to help millions from broken homes</a:t>
            </a:r>
            <a:endParaRPr lang="ru-RU" sz="3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Links to other Parliamentary broadcasters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John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Bercow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speaks to BBC Parliament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The Speaker of the House of Commons on keeping order and dealing with truculent MPs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Supreme Court judgments archive 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Judgments of the Supreme Court shown on BBC Parliament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Top GCSE student Joe Simons died after taking ecstasy for the first time </a:t>
            </a:r>
            <a:endParaRPr lang="ru-RU" sz="3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229600" cy="60167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Let us start with the highest library in London.   The origin of the </a:t>
            </a:r>
            <a:r>
              <a:rPr lang="en-US" dirty="0" err="1" smtClean="0"/>
              <a:t>Capitular</a:t>
            </a:r>
            <a:r>
              <a:rPr lang="en-US" dirty="0" smtClean="0"/>
              <a:t> Library of   St.   Paul's   Cathedral dates back to the seventh century, but all its books </a:t>
            </a:r>
            <a:r>
              <a:rPr lang="en-US" dirty="0" smtClean="0">
                <a:solidFill>
                  <a:srgbClr val="FF0000"/>
                </a:solidFill>
              </a:rPr>
              <a:t>were destroyed</a:t>
            </a:r>
            <a:r>
              <a:rPr lang="en-US" dirty="0" smtClean="0"/>
              <a:t> in the Great Fire of London in 1666. </a:t>
            </a:r>
          </a:p>
          <a:p>
            <a:pPr>
              <a:buNone/>
            </a:pPr>
            <a:r>
              <a:rPr lang="en-US" dirty="0" smtClean="0"/>
              <a:t>  The archives, however, </a:t>
            </a:r>
            <a:r>
              <a:rPr lang="en-US" dirty="0" smtClean="0">
                <a:solidFill>
                  <a:srgbClr val="FF0000"/>
                </a:solidFill>
              </a:rPr>
              <a:t>were preserved</a:t>
            </a:r>
            <a:r>
              <a:rPr lang="en-US" dirty="0" smtClean="0"/>
              <a:t>. The Library </a:t>
            </a:r>
            <a:r>
              <a:rPr lang="en-US" dirty="0" smtClean="0">
                <a:solidFill>
                  <a:srgbClr val="FF0000"/>
                </a:solidFill>
              </a:rPr>
              <a:t>was rebuilt </a:t>
            </a:r>
            <a:r>
              <a:rPr lang="en-US" dirty="0" smtClean="0"/>
              <a:t>after the Fire .The British Museum is the biggest. About six million books  </a:t>
            </a:r>
            <a:r>
              <a:rPr lang="en-US" dirty="0" smtClean="0">
                <a:solidFill>
                  <a:srgbClr val="FF0000"/>
                </a:solidFill>
              </a:rPr>
              <a:t>are contained </a:t>
            </a:r>
            <a:r>
              <a:rPr lang="en-US" dirty="0" smtClean="0"/>
              <a:t>here and the large circular Reading Room is in the centre of the Museum building. In 1841 the London Library in St. James Square </a:t>
            </a:r>
            <a:r>
              <a:rPr lang="en-US" dirty="0" smtClean="0">
                <a:solidFill>
                  <a:srgbClr val="FF0000"/>
                </a:solidFill>
              </a:rPr>
              <a:t>was founded </a:t>
            </a:r>
            <a:r>
              <a:rPr lang="en-US" dirty="0" smtClean="0"/>
              <a:t>- a library has about 600,000 volumes, mainly devoted to the humanities and fine arts.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Holborn's</a:t>
            </a:r>
            <a:r>
              <a:rPr lang="en-US" dirty="0" smtClean="0"/>
              <a:t> Central Library </a:t>
            </a:r>
            <a:r>
              <a:rPr lang="en-US" dirty="0" smtClean="0">
                <a:solidFill>
                  <a:srgbClr val="FF0000"/>
                </a:solidFill>
              </a:rPr>
              <a:t>is housed </a:t>
            </a:r>
            <a:r>
              <a:rPr lang="en-US" dirty="0" smtClean="0"/>
              <a:t>in a fine new building which </a:t>
            </a:r>
            <a:r>
              <a:rPr lang="en-US" dirty="0" smtClean="0">
                <a:solidFill>
                  <a:srgbClr val="FF0000"/>
                </a:solidFill>
              </a:rPr>
              <a:t>was opened </a:t>
            </a:r>
            <a:r>
              <a:rPr lang="en-US" dirty="0" smtClean="0"/>
              <a:t>in 1960 and has attracted interested visitors from all parts of the world. 150,000 books (lending and reference), as well as over 5,000 gramophone records of musical works and language instruction </a:t>
            </a:r>
            <a:r>
              <a:rPr lang="en-US" dirty="0" smtClean="0">
                <a:solidFill>
                  <a:srgbClr val="FF0000"/>
                </a:solidFill>
              </a:rPr>
              <a:t>are kept </a:t>
            </a:r>
            <a:r>
              <a:rPr lang="en-US" dirty="0" smtClean="0"/>
              <a:t>here. 1960 also saw the opening of Kensington's new Central Library, the largest municipal public library building in London.</a:t>
            </a:r>
          </a:p>
          <a:p>
            <a:pPr>
              <a:buNone/>
            </a:pPr>
            <a:r>
              <a:rPr lang="en-US" dirty="0" smtClean="0"/>
              <a:t>    (</a:t>
            </a:r>
            <a:r>
              <a:rPr lang="en-US" b="1" dirty="0" smtClean="0"/>
              <a:t>destroy, open,  preserve - </a:t>
            </a:r>
            <a:r>
              <a:rPr lang="en-US" b="1" dirty="0" err="1" smtClean="0"/>
              <a:t>хранить</a:t>
            </a:r>
            <a:r>
              <a:rPr lang="en-US" b="1" dirty="0" smtClean="0"/>
              <a:t>, contain-</a:t>
            </a:r>
            <a:r>
              <a:rPr lang="en-US" b="1" dirty="0" err="1" smtClean="0"/>
              <a:t>содержать</a:t>
            </a:r>
            <a:r>
              <a:rPr lang="en-US" b="1" dirty="0" smtClean="0"/>
              <a:t>, rebuild,  found– </a:t>
            </a:r>
            <a:r>
              <a:rPr lang="en-US" b="1" dirty="0" err="1" smtClean="0"/>
              <a:t>основывать</a:t>
            </a:r>
            <a:r>
              <a:rPr lang="en-US" b="1" dirty="0" smtClean="0"/>
              <a:t>, house, keep 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001000" cy="6016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Russia’s State Library is in Moscow. It is the largest library in Europe and the second largest library  in the world. It is also Moscow’s first  public library. The library  </a:t>
            </a:r>
            <a:r>
              <a:rPr lang="en-US" dirty="0" smtClean="0">
                <a:solidFill>
                  <a:srgbClr val="FF0000"/>
                </a:solidFill>
              </a:rPr>
              <a:t>was founded </a:t>
            </a:r>
            <a:r>
              <a:rPr lang="en-US" dirty="0" smtClean="0"/>
              <a:t>in 1862 and   </a:t>
            </a:r>
            <a:r>
              <a:rPr lang="en-US" dirty="0" smtClean="0">
                <a:solidFill>
                  <a:srgbClr val="FF0000"/>
                </a:solidFill>
              </a:rPr>
              <a:t>was called </a:t>
            </a:r>
            <a:r>
              <a:rPr lang="en-US" dirty="0" smtClean="0"/>
              <a:t>the </a:t>
            </a:r>
            <a:r>
              <a:rPr lang="en-US" dirty="0" err="1" smtClean="0"/>
              <a:t>Rumyantsev</a:t>
            </a:r>
            <a:r>
              <a:rPr lang="en-US" dirty="0" smtClean="0"/>
              <a:t> Library. Originally there were books from Count Nicolai  </a:t>
            </a:r>
            <a:r>
              <a:rPr lang="en-US" dirty="0" err="1" smtClean="0"/>
              <a:t>Rumyantsev’s</a:t>
            </a:r>
            <a:r>
              <a:rPr lang="en-US" dirty="0" smtClean="0"/>
              <a:t> book  and manuscript collection in the library. These books </a:t>
            </a:r>
            <a:r>
              <a:rPr lang="en-US" dirty="0" smtClean="0">
                <a:solidFill>
                  <a:srgbClr val="FF0000"/>
                </a:solidFill>
              </a:rPr>
              <a:t>were given    </a:t>
            </a:r>
            <a:r>
              <a:rPr lang="en-US" dirty="0" smtClean="0"/>
              <a:t>by his children. The library grew quickly, and thousands of books   </a:t>
            </a:r>
            <a:r>
              <a:rPr lang="en-US" dirty="0" smtClean="0">
                <a:solidFill>
                  <a:srgbClr val="FF0000"/>
                </a:solidFill>
              </a:rPr>
              <a:t>were presented</a:t>
            </a:r>
            <a:r>
              <a:rPr lang="en-US" dirty="0" smtClean="0"/>
              <a:t> to the library by  private collectors. In 1924 the library    </a:t>
            </a:r>
            <a:r>
              <a:rPr lang="en-US" dirty="0" smtClean="0">
                <a:solidFill>
                  <a:srgbClr val="FF0000"/>
                </a:solidFill>
              </a:rPr>
              <a:t>was renamed </a:t>
            </a:r>
            <a:r>
              <a:rPr lang="en-US" dirty="0" smtClean="0"/>
              <a:t>after Lenin and became the country’s national library. At that time the main building of the library  </a:t>
            </a:r>
            <a:r>
              <a:rPr lang="en-US" dirty="0" smtClean="0">
                <a:solidFill>
                  <a:srgbClr val="FF0000"/>
                </a:solidFill>
              </a:rPr>
              <a:t>had been built. </a:t>
            </a:r>
            <a:r>
              <a:rPr lang="en-US" dirty="0" smtClean="0"/>
              <a:t>It took about twenty years to finish it. In 1992 the library </a:t>
            </a:r>
            <a:r>
              <a:rPr lang="en-US" dirty="0" smtClean="0">
                <a:solidFill>
                  <a:srgbClr val="FF0000"/>
                </a:solidFill>
              </a:rPr>
              <a:t>was  renamed </a:t>
            </a:r>
            <a:r>
              <a:rPr lang="en-US" dirty="0" smtClean="0"/>
              <a:t>again and became the Russian State Library. Nowadays there are thousands of ancient  manuscript and unique documents in the library, which are </a:t>
            </a:r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 by thousands of people every day.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</TotalTime>
  <Words>494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Mass media</vt:lpstr>
      <vt:lpstr>What two main kinds of newspapers are there in Britain ?</vt:lpstr>
      <vt:lpstr>                        broadsheets and tabloids  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Гульнара</dc:creator>
  <cp:lastModifiedBy>Макаров</cp:lastModifiedBy>
  <cp:revision>15</cp:revision>
  <dcterms:created xsi:type="dcterms:W3CDTF">2012-02-08T11:26:13Z</dcterms:created>
  <dcterms:modified xsi:type="dcterms:W3CDTF">2012-03-17T10:35:35Z</dcterms:modified>
</cp:coreProperties>
</file>