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8703-1E5D-428E-A22B-7121C579FEAB}" type="datetimeFigureOut">
              <a:rPr lang="ru-RU" smtClean="0"/>
              <a:t>16.03.2012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EC74-4405-499A-8BD8-BF2B3EB275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8703-1E5D-428E-A22B-7121C579FEAB}" type="datetimeFigureOut">
              <a:rPr lang="ru-RU" smtClean="0"/>
              <a:t>16.03.2012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EC74-4405-499A-8BD8-BF2B3EB275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8703-1E5D-428E-A22B-7121C579FEAB}" type="datetimeFigureOut">
              <a:rPr lang="ru-RU" smtClean="0"/>
              <a:t>16.03.2012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EC74-4405-499A-8BD8-BF2B3EB275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8703-1E5D-428E-A22B-7121C579FEAB}" type="datetimeFigureOut">
              <a:rPr lang="ru-RU" smtClean="0"/>
              <a:t>16.03.2012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EC74-4405-499A-8BD8-BF2B3EB275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8703-1E5D-428E-A22B-7121C579FEAB}" type="datetimeFigureOut">
              <a:rPr lang="ru-RU" smtClean="0"/>
              <a:t>16.03.2012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EC74-4405-499A-8BD8-BF2B3EB275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8703-1E5D-428E-A22B-7121C579FEAB}" type="datetimeFigureOut">
              <a:rPr lang="ru-RU" smtClean="0"/>
              <a:t>16.03.2012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EC74-4405-499A-8BD8-BF2B3EB275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8703-1E5D-428E-A22B-7121C579FEAB}" type="datetimeFigureOut">
              <a:rPr lang="ru-RU" smtClean="0"/>
              <a:t>16.03.2012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EC74-4405-499A-8BD8-BF2B3EB275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8703-1E5D-428E-A22B-7121C579FEAB}" type="datetimeFigureOut">
              <a:rPr lang="ru-RU" smtClean="0"/>
              <a:t>16.03.2012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EC74-4405-499A-8BD8-BF2B3EB275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8703-1E5D-428E-A22B-7121C579FEAB}" type="datetimeFigureOut">
              <a:rPr lang="ru-RU" smtClean="0"/>
              <a:t>16.03.2012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EC74-4405-499A-8BD8-BF2B3EB275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8703-1E5D-428E-A22B-7121C579FEAB}" type="datetimeFigureOut">
              <a:rPr lang="ru-RU" smtClean="0"/>
              <a:t>16.03.2012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EC74-4405-499A-8BD8-BF2B3EB275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8703-1E5D-428E-A22B-7121C579FEAB}" type="datetimeFigureOut">
              <a:rPr lang="ru-RU" smtClean="0"/>
              <a:t>16.03.2012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EC74-4405-499A-8BD8-BF2B3EB275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F8703-1E5D-428E-A22B-7121C579FEAB}" type="datetimeFigureOut">
              <a:rPr lang="ru-RU" smtClean="0"/>
              <a:t>16.03.2012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9EC74-4405-499A-8BD8-BF2B3EB275F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857364"/>
            <a:ext cx="8501122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Ч..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рное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п..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льто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, п..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дх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дить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бли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..ко, п..рож..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ное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из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яг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, х..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лодное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м..рож..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ное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71472" y="1500174"/>
            <a:ext cx="8243918" cy="217171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рное п</a:t>
            </a: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льто, п</a:t>
            </a: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дх</a:t>
            </a: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дить бли</a:t>
            </a: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ко, п</a:t>
            </a: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ро</a:t>
            </a:r>
            <a:r>
              <a:rPr lang="ru-RU" b="1" i="1" u="sng" dirty="0">
                <a:latin typeface="Times New Roman" pitchFamily="18" charset="0"/>
                <a:cs typeface="Times New Roman" pitchFamily="18" charset="0"/>
              </a:rPr>
              <a:t>жн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ое из яг</a:t>
            </a: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д, х</a:t>
            </a: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лодное м</a:t>
            </a: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рож</a:t>
            </a: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ное.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48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Ч..рное п..льто, п..дх..дить бли..ко, п..рож..ное из яг..д, х..лодное м..рож..ное.</vt:lpstr>
      <vt:lpstr>Чёрное пальто, подходить близко, пирожное из ягод, холодное мороженое. </vt:lpstr>
    </vt:vector>
  </TitlesOfParts>
  <Company>149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Ч..рное п..льто, п..дходить бли..ко, п..рож..ное из яг..д, х..лодное м..рож..ное.</dc:title>
  <dc:creator>poi</dc:creator>
  <cp:lastModifiedBy>poi</cp:lastModifiedBy>
  <cp:revision>3</cp:revision>
  <dcterms:created xsi:type="dcterms:W3CDTF">2012-03-16T04:18:56Z</dcterms:created>
  <dcterms:modified xsi:type="dcterms:W3CDTF">2012-03-16T05:51:45Z</dcterms:modified>
</cp:coreProperties>
</file>