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31" r:id="rId3"/>
    <p:sldId id="271" r:id="rId4"/>
    <p:sldId id="274" r:id="rId5"/>
    <p:sldId id="334" r:id="rId6"/>
    <p:sldId id="314" r:id="rId7"/>
    <p:sldId id="315" r:id="rId8"/>
    <p:sldId id="300" r:id="rId9"/>
    <p:sldId id="328" r:id="rId10"/>
    <p:sldId id="327" r:id="rId11"/>
    <p:sldId id="306" r:id="rId1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22DE5C"/>
    <a:srgbClr val="0000FF"/>
    <a:srgbClr val="000099"/>
    <a:srgbClr val="99178A"/>
    <a:srgbClr val="C838A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620" autoAdjust="0"/>
  </p:normalViewPr>
  <p:slideViewPr>
    <p:cSldViewPr>
      <p:cViewPr varScale="1">
        <p:scale>
          <a:sx n="70" d="100"/>
          <a:sy n="70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D330793C-C53D-4FA2-BFCA-FC3107990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7848600" cy="50292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У </a:t>
            </a:r>
            <a:r>
              <a:rPr lang="ru-RU" sz="8000" b="1" dirty="0" err="1" smtClean="0">
                <a:solidFill>
                  <a:srgbClr val="000099"/>
                </a:solidFill>
                <a:latin typeface="Arial Black" pitchFamily="34" charset="0"/>
              </a:rPr>
              <a:t>р</a:t>
            </a:r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 о к  </a:t>
            </a:r>
          </a:p>
          <a:p>
            <a:r>
              <a:rPr lang="ru-RU" sz="8000" b="1" dirty="0" err="1" smtClean="0">
                <a:solidFill>
                  <a:srgbClr val="000099"/>
                </a:solidFill>
                <a:latin typeface="Arial Black" pitchFamily="34" charset="0"/>
              </a:rPr>
              <a:t>р</a:t>
            </a:r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 у с </a:t>
            </a:r>
            <a:r>
              <a:rPr lang="ru-RU" sz="8000" b="1" dirty="0" err="1" smtClean="0">
                <a:solidFill>
                  <a:srgbClr val="000099"/>
                </a:solidFill>
                <a:latin typeface="Arial Black" pitchFamily="34" charset="0"/>
              </a:rPr>
              <a:t>с</a:t>
            </a:r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 к о г о </a:t>
            </a:r>
          </a:p>
          <a:p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я </a:t>
            </a:r>
            <a:r>
              <a:rPr lang="ru-RU" sz="8000" b="1" dirty="0" err="1" smtClean="0">
                <a:solidFill>
                  <a:srgbClr val="000099"/>
                </a:solidFill>
                <a:latin typeface="Arial Black" pitchFamily="34" charset="0"/>
              </a:rPr>
              <a:t>з</a:t>
            </a:r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sz="8000" b="1" dirty="0" err="1" smtClean="0">
                <a:solidFill>
                  <a:srgbClr val="000099"/>
                </a:solidFill>
                <a:latin typeface="Arial Black" pitchFamily="34" charset="0"/>
              </a:rPr>
              <a:t>ы</a:t>
            </a:r>
            <a:r>
              <a:rPr lang="ru-RU" sz="8000" b="1" dirty="0" smtClean="0">
                <a:solidFill>
                  <a:srgbClr val="000099"/>
                </a:solidFill>
                <a:latin typeface="Arial Black" pitchFamily="34" charset="0"/>
              </a:rPr>
              <a:t> к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915400" cy="5638800"/>
          </a:xfrm>
        </p:spPr>
        <p:txBody>
          <a:bodyPr/>
          <a:lstStyle/>
          <a:p>
            <a:pPr algn="l"/>
            <a:endParaRPr lang="ru-RU" sz="5400" b="1" dirty="0" smtClean="0">
              <a:solidFill>
                <a:srgbClr val="00B050"/>
              </a:solidFill>
            </a:endParaRPr>
          </a:p>
          <a:p>
            <a:pPr algn="l"/>
            <a:endParaRPr lang="ru-RU" sz="5400" b="1" dirty="0" smtClean="0">
              <a:solidFill>
                <a:srgbClr val="0000FF"/>
              </a:solidFill>
            </a:endParaRPr>
          </a:p>
          <a:p>
            <a:pPr algn="l"/>
            <a:r>
              <a:rPr lang="ru-RU" sz="4800" b="1" dirty="0" smtClean="0">
                <a:solidFill>
                  <a:srgbClr val="0000FF"/>
                </a:solidFill>
              </a:rPr>
              <a:t> </a:t>
            </a:r>
          </a:p>
          <a:p>
            <a:pPr algn="l"/>
            <a:r>
              <a:rPr lang="ru-RU" sz="5400" b="1" dirty="0" smtClean="0">
                <a:solidFill>
                  <a:srgbClr val="0000FF"/>
                </a:solidFill>
              </a:rPr>
              <a:t>                   </a:t>
            </a:r>
          </a:p>
        </p:txBody>
      </p:sp>
      <p:pic>
        <p:nvPicPr>
          <p:cNvPr id="5" name="Рисунок 4" descr="iney_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" y="4572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</a:rPr>
              <a:t> Самостоятельная работа.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848600" cy="6324600"/>
          </a:xfrm>
        </p:spPr>
        <p:txBody>
          <a:bodyPr/>
          <a:lstStyle/>
          <a:p>
            <a:endParaRPr lang="ru-RU" sz="8000" b="1" dirty="0" smtClean="0">
              <a:solidFill>
                <a:srgbClr val="00B050"/>
              </a:solidFill>
            </a:endParaRPr>
          </a:p>
        </p:txBody>
      </p:sp>
      <p:pic>
        <p:nvPicPr>
          <p:cNvPr id="5" name="Рисунок 4" descr="Winter_wallpapers__004558_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" y="304800"/>
            <a:ext cx="8458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за урок!</a:t>
            </a:r>
          </a:p>
          <a:p>
            <a:pPr algn="ctr"/>
            <a:endParaRPr lang="ru-RU" sz="6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Желаю всем сказочной зимы!  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99"/>
                </a:solidFill>
                <a:latin typeface="Comic Sans MS" pitchFamily="66" charset="0"/>
              </a:rPr>
              <a:t>24 декабря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991600" cy="50292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000099"/>
                </a:solidFill>
                <a:latin typeface="Comic Sans MS" pitchFamily="66" charset="0"/>
              </a:rPr>
              <a:t>Классная </a:t>
            </a:r>
            <a:r>
              <a:rPr lang="ru-RU" sz="8000" b="1" dirty="0" smtClean="0">
                <a:solidFill>
                  <a:srgbClr val="000099"/>
                </a:solidFill>
                <a:latin typeface="Comic Sans MS" pitchFamily="66" charset="0"/>
              </a:rPr>
              <a:t>работа</a:t>
            </a:r>
            <a:endParaRPr lang="ru-RU" sz="8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ru-RU" sz="8000" b="1" dirty="0" smtClean="0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848600" cy="63246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00B050"/>
                </a:solidFill>
                <a:latin typeface="Comic Sans MS" pitchFamily="66" charset="0"/>
              </a:rPr>
              <a:t>Тема:</a:t>
            </a:r>
          </a:p>
          <a:p>
            <a:r>
              <a:rPr lang="ru-RU" sz="8000" b="1" dirty="0" smtClean="0">
                <a:solidFill>
                  <a:srgbClr val="000099"/>
                </a:solidFill>
                <a:latin typeface="Comic Sans MS" pitchFamily="66" charset="0"/>
              </a:rPr>
              <a:t>Предложение</a:t>
            </a:r>
          </a:p>
          <a:p>
            <a:r>
              <a:rPr lang="ru-RU" sz="8000" b="1" dirty="0" smtClean="0">
                <a:solidFill>
                  <a:srgbClr val="000099"/>
                </a:solidFill>
                <a:latin typeface="Comic Sans MS" pitchFamily="66" charset="0"/>
              </a:rPr>
              <a:t>Закрепление</a:t>
            </a:r>
            <a:endParaRPr lang="ru-RU" sz="8000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848600" cy="4419600"/>
          </a:xfrm>
        </p:spPr>
        <p:txBody>
          <a:bodyPr/>
          <a:lstStyle/>
          <a:p>
            <a:endParaRPr lang="ru-RU" sz="8800" b="1" dirty="0" smtClean="0">
              <a:solidFill>
                <a:srgbClr val="00B050"/>
              </a:solidFill>
            </a:endParaRPr>
          </a:p>
        </p:txBody>
      </p:sp>
      <p:pic>
        <p:nvPicPr>
          <p:cNvPr id="4" name="Рисунок 3" descr="winter-forest-view-wallpapers_1440_1024x768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" y="4572000"/>
            <a:ext cx="899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  <a:latin typeface="Comic Sans MS" pitchFamily="66" charset="0"/>
              </a:rPr>
              <a:t>Минутка чистописания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533400"/>
            <a:ext cx="8229600" cy="5715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848600" cy="6324600"/>
          </a:xfrm>
        </p:spPr>
        <p:txBody>
          <a:bodyPr/>
          <a:lstStyle/>
          <a:p>
            <a:endParaRPr lang="ru-RU" sz="8000" b="1" dirty="0" smtClean="0"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Admin\Рабочий стол\770635_1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" y="3810000"/>
            <a:ext cx="84581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Что такое предложение?</a:t>
            </a:r>
            <a:endParaRPr lang="ru-RU" sz="7200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848600" cy="6324600"/>
          </a:xfrm>
        </p:spPr>
        <p:txBody>
          <a:bodyPr/>
          <a:lstStyle/>
          <a:p>
            <a:endParaRPr lang="ru-RU" sz="8000" b="1" dirty="0" smtClean="0">
              <a:solidFill>
                <a:srgbClr val="00B050"/>
              </a:solidFill>
            </a:endParaRPr>
          </a:p>
        </p:txBody>
      </p:sp>
      <p:pic>
        <p:nvPicPr>
          <p:cNvPr id="2050" name="Picture 2" descr="C:\Documents and Settings\Admin\Рабочий стол\770652_3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59080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Предложение – это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 одно или несколько  слов, связанных по смыслу, которые выражают законченную мысль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76200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609600"/>
            <a:ext cx="8686800" cy="59436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Вопросы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Из чего состоит предложение?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Как связаны межу собой слова в предложении?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Что выражает предложение?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Как правильно выделить на письме начало предложения?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Какие знаки препинания ставятся на конце предложения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848600" cy="6324600"/>
          </a:xfrm>
        </p:spPr>
        <p:txBody>
          <a:bodyPr/>
          <a:lstStyle/>
          <a:p>
            <a:endParaRPr lang="ru-RU" sz="8000" b="1" dirty="0" smtClean="0"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Admin\Рабочий стол\4834b422279c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" y="2967335"/>
            <a:ext cx="873562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Физ. минутка</a:t>
            </a:r>
            <a:endParaRPr lang="ru-RU" sz="88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1482</TotalTime>
  <Words>99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24 декабря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cp:keywords/>
  <dc:description/>
  <cp:lastModifiedBy>User</cp:lastModifiedBy>
  <cp:revision>147</cp:revision>
  <dcterms:created xsi:type="dcterms:W3CDTF">2005-11-16T23:15:13Z</dcterms:created>
  <dcterms:modified xsi:type="dcterms:W3CDTF">2011-12-19T08:42:59Z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TC100775751049</vt:lpwstr>
  </property>
</Properties>
</file>