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1" r:id="rId2"/>
    <p:sldId id="262" r:id="rId3"/>
    <p:sldId id="263" r:id="rId4"/>
    <p:sldId id="264" r:id="rId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84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727" y="1341438"/>
            <a:ext cx="9362546" cy="2259012"/>
          </a:xfrm>
        </p:spPr>
        <p:txBody>
          <a:bodyPr/>
          <a:lstStyle/>
          <a:p>
            <a:r>
              <a:rPr lang="ru-RU" sz="2800" b="1">
                <a:latin typeface="Georgia" pitchFamily="18" charset="0"/>
              </a:rPr>
              <a:t>2 класс «Школа 2100»</a:t>
            </a:r>
            <a:br>
              <a:rPr lang="ru-RU" sz="2800" b="1">
                <a:latin typeface="Georgia" pitchFamily="18" charset="0"/>
              </a:rPr>
            </a:br>
            <a:r>
              <a:rPr lang="ru-RU" sz="2800" b="1">
                <a:latin typeface="Georgia" pitchFamily="18" charset="0"/>
              </a:rPr>
              <a:t>Раздел </a:t>
            </a:r>
            <a:r>
              <a:rPr lang="en-US" sz="2800" b="1">
                <a:latin typeface="Georgia" pitchFamily="18" charset="0"/>
              </a:rPr>
              <a:t>VI</a:t>
            </a:r>
            <a:r>
              <a:rPr lang="ru-RU" sz="2800" b="1">
                <a:latin typeface="Georgia" pitchFamily="18" charset="0"/>
              </a:rPr>
              <a:t>. </a:t>
            </a:r>
            <a:br>
              <a:rPr lang="ru-RU" sz="2800" b="1">
                <a:latin typeface="Georgia" pitchFamily="18" charset="0"/>
              </a:rPr>
            </a:br>
            <a:r>
              <a:rPr lang="ru-RU" sz="2800" b="1">
                <a:latin typeface="Georgia" pitchFamily="18" charset="0"/>
              </a:rPr>
              <a:t>«Самое обыкновенное чудо»</a:t>
            </a:r>
            <a:r>
              <a:rPr lang="ru-RU" sz="2800"/>
              <a:t/>
            </a:r>
            <a:br>
              <a:rPr lang="ru-RU" sz="2800"/>
            </a:br>
            <a:endParaRPr lang="ru-RU" sz="280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229" y="3886207"/>
            <a:ext cx="9206044" cy="1630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latin typeface="Georgia" pitchFamily="18" charset="0"/>
              </a:rPr>
              <a:t>Тема.</a:t>
            </a:r>
            <a:r>
              <a:rPr lang="ru-RU" sz="2800" dirty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В.Берестов «Честное гусеничное»</a:t>
            </a:r>
          </a:p>
          <a:p>
            <a:pPr algn="r">
              <a:lnSpc>
                <a:spcPct val="90000"/>
              </a:lnSpc>
            </a:pPr>
            <a:endParaRPr lang="ru-RU" sz="1800" dirty="0">
              <a:latin typeface="Georgia" pitchFamily="18" charset="0"/>
            </a:endParaRPr>
          </a:p>
          <a:p>
            <a:pPr algn="r">
              <a:lnSpc>
                <a:spcPct val="90000"/>
              </a:lnSpc>
            </a:pPr>
            <a:endParaRPr lang="ru-RU" sz="1800" dirty="0">
              <a:latin typeface="Georgia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4017433" y="5229225"/>
            <a:ext cx="5537729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atin typeface="Georgia" pitchFamily="18" charset="0"/>
              </a:rPr>
              <a:t>Пенкина Елена  Анатольевна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atin typeface="Georgia" pitchFamily="18" charset="0"/>
              </a:rPr>
              <a:t>МБУ СОШ № 58 г. Казань 2013г</a:t>
            </a:r>
            <a:r>
              <a:rPr lang="ru-RU" b="1" dirty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accent2"/>
                </a:solidFill>
                <a:latin typeface="Georgia" pitchFamily="18" charset="0"/>
              </a:rPr>
              <a:t>О чём загадка?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Расту червячком, питаюсь листком,</a:t>
            </a:r>
          </a:p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Себя обмотаю, потом засыпаю, </a:t>
            </a:r>
          </a:p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Не ем, не гляжу,</a:t>
            </a:r>
          </a:p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Неподвижно лежу.</a:t>
            </a:r>
          </a:p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Но теплой весной я вдруг оживаю,</a:t>
            </a:r>
          </a:p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Уютный свой дом покидаю.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4" name="Picture 12" descr="ку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9258" y="1125538"/>
            <a:ext cx="3286521" cy="37338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9163" name="Picture 11" descr="гус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337" y="3789363"/>
            <a:ext cx="4056988" cy="290195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9165" name="Picture 13" descr="баб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6350" y="260350"/>
            <a:ext cx="3157538" cy="218598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903244" y="6021399"/>
            <a:ext cx="280842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Georgia" pitchFamily="18" charset="0"/>
              </a:rPr>
              <a:t>гусеница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6825855" y="4581525"/>
            <a:ext cx="25745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Georgia" pitchFamily="18" charset="0"/>
              </a:rPr>
              <a:t>куколка</a:t>
            </a:r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6903250" y="2781300"/>
            <a:ext cx="218413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Georgia" pitchFamily="18" charset="0"/>
              </a:rPr>
              <a:t>бабочка</a:t>
            </a:r>
          </a:p>
        </p:txBody>
      </p:sp>
      <p:sp>
        <p:nvSpPr>
          <p:cNvPr id="49174" name="Line 22"/>
          <p:cNvSpPr>
            <a:spLocks noChangeShapeType="1"/>
          </p:cNvSpPr>
          <p:nvPr/>
        </p:nvSpPr>
        <p:spPr bwMode="auto">
          <a:xfrm flipV="1">
            <a:off x="7917921" y="5084763"/>
            <a:ext cx="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5" name="Line 23"/>
          <p:cNvSpPr>
            <a:spLocks noChangeShapeType="1"/>
          </p:cNvSpPr>
          <p:nvPr/>
        </p:nvSpPr>
        <p:spPr bwMode="auto">
          <a:xfrm flipV="1">
            <a:off x="7917921" y="3357563"/>
            <a:ext cx="0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28233" y="1773238"/>
            <a:ext cx="9216363" cy="432117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Расту червячком, питаюсь листком.</a:t>
            </a:r>
          </a:p>
          <a:p>
            <a:pPr marL="609600" indent="-609600">
              <a:buFontTx/>
              <a:buNone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2. Себя обмотаю, потом засыпаю.</a:t>
            </a:r>
          </a:p>
          <a:p>
            <a:pPr marL="609600" indent="-609600">
              <a:buFontTx/>
              <a:buNone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    Не ем, не гляжу,</a:t>
            </a:r>
          </a:p>
          <a:p>
            <a:pPr marL="609600" indent="-609600">
              <a:buFontTx/>
              <a:buNone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    Неподвижно лежу.</a:t>
            </a:r>
          </a:p>
          <a:p>
            <a:pPr marL="609600" indent="-609600">
              <a:buFontTx/>
              <a:buNone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3. Но теплой весной я вдруг оживаю,</a:t>
            </a:r>
          </a:p>
          <a:p>
            <a:pPr marL="609600" indent="-609600">
              <a:buFontTx/>
              <a:buNone/>
            </a:pPr>
            <a:r>
              <a:rPr lang="ru-RU" b="1">
                <a:solidFill>
                  <a:schemeClr val="accent2"/>
                </a:solidFill>
                <a:latin typeface="Georgia" pitchFamily="18" charset="0"/>
              </a:rPr>
              <a:t>     Уютный свой дом покидаю.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271727" y="260361"/>
            <a:ext cx="92060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latin typeface="Georgia" pitchFamily="18" charset="0"/>
              </a:rPr>
              <a:t>Разделите загадку на </a:t>
            </a:r>
            <a:r>
              <a:rPr lang="ru-RU" sz="3600" b="1" dirty="0">
                <a:latin typeface="Georgia" pitchFamily="18" charset="0"/>
              </a:rPr>
              <a:t>части </a:t>
            </a:r>
            <a:r>
              <a:rPr lang="ru-RU" sz="3600" b="1" dirty="0" smtClean="0">
                <a:latin typeface="Georgia" pitchFamily="18" charset="0"/>
              </a:rPr>
              <a:t>.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111</Words>
  <PresentationFormat>Лист A4 (210x297 мм)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2 класс «Школа 2100» Раздел VI.  «Самое обыкновенное чудо» </vt:lpstr>
      <vt:lpstr>О чём загадка?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чём загадка?</dc:title>
  <cp:lastModifiedBy>Елена</cp:lastModifiedBy>
  <cp:revision>4</cp:revision>
  <dcterms:modified xsi:type="dcterms:W3CDTF">2013-03-15T04:38:58Z</dcterms:modified>
</cp:coreProperties>
</file>