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4" r:id="rId2"/>
    <p:sldId id="263" r:id="rId3"/>
    <p:sldId id="265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7D62-E320-4535-8795-DD1D94D113F4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4E257-A5E7-4A9B-B97F-EA99979D2E1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7D62-E320-4535-8795-DD1D94D113F4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4E257-A5E7-4A9B-B97F-EA99979D2E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7D62-E320-4535-8795-DD1D94D113F4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4E257-A5E7-4A9B-B97F-EA99979D2E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7D62-E320-4535-8795-DD1D94D113F4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4E257-A5E7-4A9B-B97F-EA99979D2E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7D62-E320-4535-8795-DD1D94D113F4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414E257-A5E7-4A9B-B97F-EA99979D2E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7D62-E320-4535-8795-DD1D94D113F4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4E257-A5E7-4A9B-B97F-EA99979D2E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7D62-E320-4535-8795-DD1D94D113F4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4E257-A5E7-4A9B-B97F-EA99979D2E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7D62-E320-4535-8795-DD1D94D113F4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4E257-A5E7-4A9B-B97F-EA99979D2E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7D62-E320-4535-8795-DD1D94D113F4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4E257-A5E7-4A9B-B97F-EA99979D2E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7D62-E320-4535-8795-DD1D94D113F4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4E257-A5E7-4A9B-B97F-EA99979D2E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7D62-E320-4535-8795-DD1D94D113F4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4E257-A5E7-4A9B-B97F-EA99979D2E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CDA7D62-E320-4535-8795-DD1D94D113F4}" type="datetimeFigureOut">
              <a:rPr lang="ru-RU" smtClean="0"/>
              <a:t>17.09.2011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414E257-A5E7-4A9B-B97F-EA99979D2E1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Untitled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64490">
            <a:off x="2148656" y="3783523"/>
            <a:ext cx="2120900" cy="138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1" descr="Untitled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976563"/>
            <a:ext cx="5969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2" descr="Untitled-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3048000"/>
            <a:ext cx="712788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3" descr="Untitled-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760663"/>
            <a:ext cx="950912" cy="110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4" descr="Untitled-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2687638"/>
            <a:ext cx="950912" cy="110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5" descr="Untitled-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3695700"/>
            <a:ext cx="1103313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6" descr="Untitled-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895475"/>
            <a:ext cx="1103312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7" descr="Untitled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49659">
            <a:off x="4566444" y="3701257"/>
            <a:ext cx="2120900" cy="138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8" descr="Untitled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27735">
            <a:off x="4637882" y="1542256"/>
            <a:ext cx="2120900" cy="138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9" descr="Untitled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06646">
            <a:off x="2339975" y="1300163"/>
            <a:ext cx="2120900" cy="138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0" descr="Untitled-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741613"/>
            <a:ext cx="5969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1" descr="Untitled-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960438"/>
            <a:ext cx="73818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2" descr="Untitled-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4992688"/>
            <a:ext cx="738188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899592" y="5723035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Пример цветочной композиции с двумя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осями симметрии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86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ntitled-5.png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4223" y="3501008"/>
            <a:ext cx="2870200" cy="1609725"/>
          </a:xfrm>
        </p:spPr>
      </p:pic>
      <p:pic>
        <p:nvPicPr>
          <p:cNvPr id="5" name="Рисунок 7" descr="Untitled-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86" y="764704"/>
            <a:ext cx="2120900" cy="138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5" descr="Untitled-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327" y="2264966"/>
            <a:ext cx="712788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4" descr="Untitled-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327" y="3068960"/>
            <a:ext cx="738188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6" descr="Untitled-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667" y="2445605"/>
            <a:ext cx="1103312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043608" y="5733256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Из предложенных элементов  составьте собственную композицию.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492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мастеркласс\мастер-класс\заготовки для орнаментов\IMAGE1149 copy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1603116" cy="103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мастеркласс\мастер-класс\заготовки для орнаментов\IMAGE1149 copy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005" y="1645814"/>
            <a:ext cx="1328737" cy="94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мастеркласс\мастер-класс\заготовки для орнаментов\IMAGE1149 copy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822151"/>
            <a:ext cx="1200150" cy="145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мастеркласс\мастер-класс\заготовки для орнаментов\IMAGE1149 copy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996952"/>
            <a:ext cx="1335087" cy="155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:\мастеркласс\мастер-класс\заготовки для орнаментов\IMAGE1149 copy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365" y="2048244"/>
            <a:ext cx="1066800" cy="108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F:\мастеркласс\мастер-класс\заготовки для орнаментов\IMAGE1149 copy9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822151"/>
            <a:ext cx="1493837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F:\мастеркласс\мастер-класс\заготовки для орнаментов\IMAGE1149 copy13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846" y="701251"/>
            <a:ext cx="2889250" cy="188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F:\мастеркласс\мастер-класс\заготовки для орнаментов\IMAGE1149 copy11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32656"/>
            <a:ext cx="1304925" cy="162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6053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5">
      <a:dk1>
        <a:srgbClr val="F5FCE1"/>
      </a:dk1>
      <a:lt1>
        <a:srgbClr val="ECF9C3"/>
      </a:lt1>
      <a:dk2>
        <a:srgbClr val="CCFF99"/>
      </a:dk2>
      <a:lt2>
        <a:srgbClr val="E2F6A3"/>
      </a:lt2>
      <a:accent1>
        <a:srgbClr val="C5BB9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424</TotalTime>
  <Words>14</Words>
  <Application>Microsoft Office PowerPoint</Application>
  <PresentationFormat>Экран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Апекс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22</cp:revision>
  <dcterms:created xsi:type="dcterms:W3CDTF">2011-09-16T15:05:36Z</dcterms:created>
  <dcterms:modified xsi:type="dcterms:W3CDTF">2011-09-16T22:16:31Z</dcterms:modified>
</cp:coreProperties>
</file>